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E78B0-8030-55F1-818A-772B100FB4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052536-C29B-64A4-51D6-2EFE0874D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4B6AB-91CE-0849-B607-C7B733C66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60FAA-D26E-A92C-10DA-C9DC4A02E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FC171-79B4-DEE3-E2D7-1A96A22C8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63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22A31-3CCA-5ADE-58DC-0D8D042A5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20C2F9-0F29-AF3D-18D1-E4EE6FDFF6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1B647-75E3-DF86-DCD6-226BBF7AA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1DEC2-D129-968B-A293-98220EA07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38F61-03D9-6012-AC6B-3F2521DCE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69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80557E-47BC-AB00-1C65-4FFCD40E67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C2C573-9C42-97BE-2F6B-6A4440FC0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A1493-30E4-1B82-CD69-DCF17D923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DC894-1973-28DA-80BE-E7E371FD7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3783E-939B-E23F-3B90-1A5DF0C7B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7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5C413-B487-EF3E-F86F-BFC06DD3E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22B75-F506-6F1E-F21A-A44FF1EE3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49A5C-FEB7-A82A-C87C-8B81FF103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D0DB8-9709-5764-EBD3-5759A87E9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32EC1-C614-AC36-00EB-70E9EB4B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70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E096-BEA3-3E0A-9375-ECB1A4C65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8F415-4DA7-F3D0-29C7-34C03326B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1FC02-ACB5-203C-561E-613D3F3C4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D5D43-F125-B12D-F9EB-3299B918F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4B930-1785-2E33-60BD-776BCB521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05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1191-EEDC-E15D-EA1E-DC0B670EE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DF3E3-2711-9F1C-32A8-163A858EB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5D3C2-85BC-E1DA-36EE-2E09619EB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D3445-9370-3CBF-C00F-BEECC5D67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A8CE2F-D25E-174B-6FBA-E9ACD25E4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6F5DDC-F6E1-F992-9D4B-D2305244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3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E004B-859A-475B-557D-7ABC71E4F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12205-9CB8-0645-84B7-FA11C9FE6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E40A07-DAE1-7449-20C3-2B74504A1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551C5D-D07C-B9CD-F464-5C669FB400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98AE07-59C4-57C3-28B0-2C77D70CC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0895EB-FC3D-C746-F4EA-4820B685F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78E762-C70D-9C75-AB30-C309F9814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B66CBB-7A51-EE73-0798-2CE7FD252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47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16C4B-C2BD-2E0D-FA72-1FFEB726E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DAC920-6DD9-48D5-8ACD-2C6EE2A5B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2CEAB-DAC1-4E35-CE10-F435296A7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5E0F3-9B94-C2DA-1B43-5BB5AB9F0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10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A13EA5-B654-33D5-B9CC-2200F9B25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72C107-583A-2669-F57A-E8EA27106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6BE9A2-A854-7B19-2E8A-95DBFCBC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668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F9B6B-66A8-BA72-351C-48E91CCDA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CBCE7-3FA4-95BB-52C4-AD304EDC6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DD2AE-6469-7444-F643-7E09D20E36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A8DEF6-F8C5-DF10-47B9-BF256AD2E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2CBDAF-31F5-BC06-E146-4D407CF2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95217C-03E4-55F5-7C60-A1C232C65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7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82C6E-6488-53FA-94E1-26563945F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F96C7E-3157-A0AB-26DF-5061062D7B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9D84FF-4687-E1A9-6391-37BCE285F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5D34AE-69A5-3B58-B9F0-BFCDFEFB1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7C75EA-1DC5-F5F7-03A9-D5973A627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3D633A-A5F8-5B78-9F64-70653F4D4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678D7F-5029-4A8B-62EF-9007C85B2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DEAA6-827B-5FF2-8D5F-A84E0C872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2E5A9-BD76-D7B5-9A5F-FA5A275433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676F8-993A-4A2C-A76E-924BB18D04AC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EFB4E-8312-32B7-F376-6C76F8363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58F1D-013E-E8D7-C190-46D92E401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9517D-C74D-431D-AE66-10C9730AC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630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C1685E51-A586-871C-05B6-ADF081B68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1" y="1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013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8977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Savannah Mueller</dc:creator>
  <cp:lastModifiedBy>Savannah Mueller (Apeiron Sumus LLC)</cp:lastModifiedBy>
  <cp:revision>1</cp:revision>
  <dcterms:created xsi:type="dcterms:W3CDTF">2022-09-07T10:09:02Z</dcterms:created>
  <dcterms:modified xsi:type="dcterms:W3CDTF">2022-09-13T15:46:03Z</dcterms:modified>
</cp:coreProperties>
</file>