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openxmlformats.org/officeDocument/2006/relationships/custom-properties" Target="docProps/custom.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92573" r:id="rId1"/>
    <p:sldMasterId id="2147483660" r:id="rId2"/>
  </p:sldMasterIdLst>
  <p:notesMasterIdLst>
    <p:notesMasterId r:id="rId4"/>
  </p:notesMasterIdLst>
  <p:sldIdLst>
    <p:sldId id="2426"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2" d="100"/>
          <a:sy n="82" d="100"/>
        </p:scale>
        <p:origin x="720"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theme" Target="theme/theme1.xml"/><Relationship Id="rId12" Type="http://schemas.openxmlformats.org/officeDocument/2006/relationships/customXml" Target="../customXml/item3.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viewProps" Target="viewProps.xml"/><Relationship Id="rId11" Type="http://schemas.openxmlformats.org/officeDocument/2006/relationships/customXml" Target="../customXml/item2.xml"/><Relationship Id="rId5" Type="http://schemas.openxmlformats.org/officeDocument/2006/relationships/presProps" Target="presProps.xml"/><Relationship Id="rId10" Type="http://schemas.openxmlformats.org/officeDocument/2006/relationships/customXml" Target="../customXml/item1.xml"/><Relationship Id="rId4" Type="http://schemas.openxmlformats.org/officeDocument/2006/relationships/notesMaster" Target="notesMasters/notesMaster1.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laudia Hadzicka" userId="4a28e9f5-8773-456a-a1d1-76cac65f0040" providerId="ADAL" clId="{3EB4A7AD-95BB-46B0-9F7C-01CF4C72D061}"/>
    <pc:docChg chg="delSld">
      <pc:chgData name="Claudia Hadzicka" userId="4a28e9f5-8773-456a-a1d1-76cac65f0040" providerId="ADAL" clId="{3EB4A7AD-95BB-46B0-9F7C-01CF4C72D061}" dt="2022-06-03T10:58:00.617" v="0" actId="47"/>
      <pc:docMkLst>
        <pc:docMk/>
      </pc:docMkLst>
      <pc:sldChg chg="del">
        <pc:chgData name="Claudia Hadzicka" userId="4a28e9f5-8773-456a-a1d1-76cac65f0040" providerId="ADAL" clId="{3EB4A7AD-95BB-46B0-9F7C-01CF4C72D061}" dt="2022-06-03T10:58:00.617" v="0" actId="47"/>
        <pc:sldMkLst>
          <pc:docMk/>
          <pc:sldMk cId="1040036865" sldId="2147469880"/>
        </pc:sldMkLst>
      </pc:sldChg>
      <pc:sldMasterChg chg="delSldLayout">
        <pc:chgData name="Claudia Hadzicka" userId="4a28e9f5-8773-456a-a1d1-76cac65f0040" providerId="ADAL" clId="{3EB4A7AD-95BB-46B0-9F7C-01CF4C72D061}" dt="2022-06-03T10:58:00.617" v="0" actId="47"/>
        <pc:sldMasterMkLst>
          <pc:docMk/>
          <pc:sldMasterMk cId="2731540163" sldId="2147492573"/>
        </pc:sldMasterMkLst>
        <pc:sldLayoutChg chg="del">
          <pc:chgData name="Claudia Hadzicka" userId="4a28e9f5-8773-456a-a1d1-76cac65f0040" providerId="ADAL" clId="{3EB4A7AD-95BB-46B0-9F7C-01CF4C72D061}" dt="2022-06-03T10:58:00.617" v="0" actId="47"/>
          <pc:sldLayoutMkLst>
            <pc:docMk/>
            <pc:sldMasterMk cId="2731540163" sldId="2147492573"/>
            <pc:sldLayoutMk cId="3223852208" sldId="2147492580"/>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7D09B27-3C17-4E53-922A-F9F4BE3070F3}" type="datetimeFigureOut">
              <a:rPr lang="en-US" smtClean="0"/>
              <a:t>6/3/2022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A4DF8A9-27AE-4AF8-86DB-63E31B73BAED}" type="slidenum">
              <a:rPr lang="en-US" smtClean="0"/>
              <a:t>‹#›</a:t>
            </a:fld>
            <a:endParaRPr lang="en-US"/>
          </a:p>
        </p:txBody>
      </p:sp>
    </p:spTree>
    <p:extLst>
      <p:ext uri="{BB962C8B-B14F-4D97-AF65-F5344CB8AC3E}">
        <p14:creationId xmlns:p14="http://schemas.microsoft.com/office/powerpoint/2010/main" val="25197529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B9F51B7-DD32-47D0-B404-835369661CAA}"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5023576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3.xml"/><Relationship Id="rId4" Type="http://schemas.openxmlformats.org/officeDocument/2006/relationships/image" Target="../media/image1.emf"/></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1"/>
            </p:custDataLst>
          </p:nvPr>
        </p:nvGraphicFramePr>
        <p:xfrm>
          <a:off x="1558" y="1558"/>
          <a:ext cx="1556" cy="1556"/>
        </p:xfrm>
        <a:graphic>
          <a:graphicData uri="http://schemas.openxmlformats.org/presentationml/2006/ole">
            <mc:AlternateContent xmlns:mc="http://schemas.openxmlformats.org/markup-compatibility/2006">
              <mc:Choice xmlns:v="urn:schemas-microsoft-com:vml" Requires="v">
                <p:oleObj name="think-cell Slide" r:id="rId3" imgW="378" imgH="377" progId="TCLayout.ActiveDocument.1">
                  <p:embed/>
                </p:oleObj>
              </mc:Choice>
              <mc:Fallback>
                <p:oleObj name="think-cell Slide" r:id="rId3" imgW="378" imgH="377" progId="TCLayout.ActiveDocument.1">
                  <p:embed/>
                  <p:pic>
                    <p:nvPicPr>
                      <p:cNvPr id="2" name="Object 1" hidden="1"/>
                      <p:cNvPicPr/>
                      <p:nvPr/>
                    </p:nvPicPr>
                    <p:blipFill>
                      <a:blip r:embed="rId4"/>
                      <a:stretch>
                        <a:fillRect/>
                      </a:stretch>
                    </p:blipFill>
                    <p:spPr>
                      <a:xfrm>
                        <a:off x="1558" y="1558"/>
                        <a:ext cx="1556" cy="1556"/>
                      </a:xfrm>
                      <a:prstGeom prst="rect">
                        <a:avLst/>
                      </a:prstGeom>
                    </p:spPr>
                  </p:pic>
                </p:oleObj>
              </mc:Fallback>
            </mc:AlternateContent>
          </a:graphicData>
        </a:graphic>
      </p:graphicFrame>
      <p:sp>
        <p:nvSpPr>
          <p:cNvPr id="5" name="Footer Placeholder 5">
            <a:extLst>
              <a:ext uri="{FF2B5EF4-FFF2-40B4-BE49-F238E27FC236}">
                <a16:creationId xmlns:a16="http://schemas.microsoft.com/office/drawing/2014/main" id="{ED417ECB-4E7E-4ED4-8927-AB0C8C324E21}"/>
              </a:ext>
            </a:extLst>
          </p:cNvPr>
          <p:cNvSpPr>
            <a:spLocks noGrp="1"/>
          </p:cNvSpPr>
          <p:nvPr>
            <p:ph type="ftr" sz="quarter" idx="3"/>
          </p:nvPr>
        </p:nvSpPr>
        <p:spPr>
          <a:xfrm>
            <a:off x="4038603" y="6675907"/>
            <a:ext cx="4114800" cy="83939"/>
          </a:xfrm>
          <a:prstGeom prst="rect">
            <a:avLst/>
          </a:prstGeom>
        </p:spPr>
        <p:txBody>
          <a:bodyPr vert="horz" wrap="square" lIns="0" tIns="0" rIns="0" bIns="0" rtlCol="0" anchor="ctr">
            <a:spAutoFit/>
          </a:bodyPr>
          <a:lstStyle>
            <a:lvl1pPr algn="ctr">
              <a:defRPr sz="545">
                <a:solidFill>
                  <a:schemeClr val="bg1"/>
                </a:solidFill>
              </a:defRPr>
            </a:lvl1pPr>
          </a:lstStyle>
          <a:p>
            <a:r>
              <a:rPr lang="en-US"/>
              <a:t>Microsoft Confidential</a:t>
            </a:r>
          </a:p>
        </p:txBody>
      </p:sp>
      <p:sp>
        <p:nvSpPr>
          <p:cNvPr id="6" name="Slide Number Placeholder 6">
            <a:extLst>
              <a:ext uri="{FF2B5EF4-FFF2-40B4-BE49-F238E27FC236}">
                <a16:creationId xmlns:a16="http://schemas.microsoft.com/office/drawing/2014/main" id="{74AC3E25-6B5F-4626-BF6F-ED648DB002D6}"/>
              </a:ext>
            </a:extLst>
          </p:cNvPr>
          <p:cNvSpPr>
            <a:spLocks noGrp="1"/>
          </p:cNvSpPr>
          <p:nvPr>
            <p:ph type="sldNum" sz="quarter" idx="4"/>
          </p:nvPr>
        </p:nvSpPr>
        <p:spPr>
          <a:xfrm>
            <a:off x="11865904" y="6675907"/>
            <a:ext cx="219076" cy="83939"/>
          </a:xfrm>
          <a:prstGeom prst="rect">
            <a:avLst/>
          </a:prstGeom>
        </p:spPr>
        <p:txBody>
          <a:bodyPr vert="horz" wrap="square" lIns="0" tIns="0" rIns="0" bIns="0" rtlCol="0" anchor="ctr">
            <a:spAutoFit/>
          </a:bodyPr>
          <a:lstStyle>
            <a:lvl1pPr algn="ctr">
              <a:defRPr sz="545">
                <a:solidFill>
                  <a:schemeClr val="bg1"/>
                </a:solidFill>
              </a:defRPr>
            </a:lvl1pPr>
          </a:lstStyle>
          <a:p>
            <a:fld id="{B7412DE2-F619-4EDA-8408-1FC8BB19B6FF}" type="slidenum">
              <a:rPr lang="en-US" smtClean="0"/>
              <a:pPr/>
              <a:t>‹#›</a:t>
            </a:fld>
            <a:endParaRPr lang="en-US"/>
          </a:p>
        </p:txBody>
      </p:sp>
    </p:spTree>
    <p:extLst>
      <p:ext uri="{BB962C8B-B14F-4D97-AF65-F5344CB8AC3E}">
        <p14:creationId xmlns:p14="http://schemas.microsoft.com/office/powerpoint/2010/main" val="885197794"/>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bg>
      <p:bgRef idx="1001">
        <a:schemeClr val="bg2"/>
      </p:bgRef>
    </p:bg>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584200" y="2979778"/>
            <a:ext cx="9144000" cy="553998"/>
          </a:xfrm>
          <a:noFill/>
        </p:spPr>
        <p:txBody>
          <a:bodyPr lIns="0" tIns="0" rIns="0" bIns="0" anchor="b" anchorCtr="0">
            <a:spAutoFit/>
          </a:bodyPr>
          <a:lstStyle>
            <a:lvl1pPr>
              <a:defRPr sz="3600" spc="-50" baseline="0">
                <a:solidFill>
                  <a:srgbClr val="30E5D0"/>
                </a:solidFill>
                <a:latin typeface="+mj-lt"/>
                <a:cs typeface="Segoe UI" panose="020B0502040204020203" pitchFamily="34" charset="0"/>
              </a:defRPr>
            </a:lvl1pPr>
          </a:lstStyle>
          <a:p>
            <a:r>
              <a:rPr lang="en-US"/>
              <a:t>Event name or presentation title </a:t>
            </a:r>
          </a:p>
        </p:txBody>
      </p:sp>
      <p:sp>
        <p:nvSpPr>
          <p:cNvPr id="5" name="Text Placeholder 4"/>
          <p:cNvSpPr>
            <a:spLocks noGrp="1"/>
          </p:cNvSpPr>
          <p:nvPr>
            <p:ph type="body" sz="quarter" idx="12" hasCustomPrompt="1"/>
          </p:nvPr>
        </p:nvSpPr>
        <p:spPr>
          <a:xfrm>
            <a:off x="584200" y="3962400"/>
            <a:ext cx="9144000" cy="338554"/>
          </a:xfrm>
          <a:noFill/>
        </p:spPr>
        <p:txBody>
          <a:bodyPr wrap="square" lIns="0" tIns="0" rIns="0" bIns="0">
            <a:spAutoFit/>
          </a:bodyPr>
          <a:lstStyle>
            <a:lvl1pPr marL="0" indent="0">
              <a:spcBef>
                <a:spcPts val="0"/>
              </a:spcBef>
              <a:buNone/>
              <a:defRPr sz="2200" spc="0" baseline="0">
                <a:solidFill>
                  <a:schemeClr val="tx1"/>
                </a:solidFill>
                <a:latin typeface="+mn-lt"/>
                <a:cs typeface="Segoe UI" panose="020B0502040204020203" pitchFamily="34" charset="0"/>
              </a:defRPr>
            </a:lvl1pPr>
          </a:lstStyle>
          <a:p>
            <a:pPr lvl="0"/>
            <a:r>
              <a:rPr lang="en-US"/>
              <a:t>Speaker name or subtitle text</a:t>
            </a:r>
          </a:p>
        </p:txBody>
      </p:sp>
      <p:pic>
        <p:nvPicPr>
          <p:cNvPr id="7" name="MS logo white - EMF" descr="Microsoft logo white text version">
            <a:extLst>
              <a:ext uri="{FF2B5EF4-FFF2-40B4-BE49-F238E27FC236}">
                <a16:creationId xmlns:a16="http://schemas.microsoft.com/office/drawing/2014/main" id="{0FD32619-3819-428A-8565-629596C91418}"/>
              </a:ext>
            </a:extLst>
          </p:cNvPr>
          <p:cNvPicPr>
            <a:picLocks noChangeAspect="1"/>
          </p:cNvPicPr>
          <p:nvPr userDrawn="1"/>
        </p:nvPicPr>
        <p:blipFill>
          <a:blip r:embed="rId2"/>
          <a:stretch>
            <a:fillRect/>
          </a:stretch>
        </p:blipFill>
        <p:spPr bwMode="black">
          <a:xfrm>
            <a:off x="584200" y="585788"/>
            <a:ext cx="1366245" cy="292608"/>
          </a:xfrm>
          <a:prstGeom prst="rect">
            <a:avLst/>
          </a:prstGeom>
        </p:spPr>
      </p:pic>
    </p:spTree>
    <p:extLst>
      <p:ext uri="{BB962C8B-B14F-4D97-AF65-F5344CB8AC3E}">
        <p14:creationId xmlns:p14="http://schemas.microsoft.com/office/powerpoint/2010/main" val="2601880490"/>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extLst>
    <p:ext uri="{DCECCB84-F9BA-43D5-87BE-67443E8EF086}">
      <p15:sldGuideLst xmlns:p15="http://schemas.microsoft.com/office/powerpoint/2012/main">
        <p15:guide id="1" orient="horz" pos="2228">
          <p15:clr>
            <a:srgbClr val="5ACBF0"/>
          </p15:clr>
        </p15:guide>
        <p15:guide id="2" orient="horz" pos="2496">
          <p15:clr>
            <a:srgbClr val="5ACBF0"/>
          </p15:clr>
        </p15:guide>
        <p15:guide id="3" pos="6132">
          <p15:clr>
            <a:srgbClr val="5ACBF0"/>
          </p15:clr>
        </p15:guide>
        <p15:guide id="4" orient="horz" pos="2160">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tags" Target="../tags/tag1.xml"/><Relationship Id="rId2"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image" Target="../media/image1.emf"/><Relationship Id="rId5" Type="http://schemas.openxmlformats.org/officeDocument/2006/relationships/oleObject" Target="../embeddings/oleObject1.bin"/><Relationship Id="rId4" Type="http://schemas.openxmlformats.org/officeDocument/2006/relationships/tags" Target="../tags/tag2.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3"/>
            </p:custDataLst>
          </p:nvPr>
        </p:nvGraphicFramePr>
        <p:xfrm>
          <a:off x="1558" y="1558"/>
          <a:ext cx="1556" cy="1556"/>
        </p:xfrm>
        <a:graphic>
          <a:graphicData uri="http://schemas.openxmlformats.org/presentationml/2006/ole">
            <mc:AlternateContent xmlns:mc="http://schemas.openxmlformats.org/markup-compatibility/2006">
              <mc:Choice xmlns:v="urn:schemas-microsoft-com:vml" Requires="v">
                <p:oleObj name="think-cell Slide" r:id="rId5" imgW="378" imgH="377" progId="TCLayout.ActiveDocument.1">
                  <p:embed/>
                </p:oleObj>
              </mc:Choice>
              <mc:Fallback>
                <p:oleObj name="think-cell Slide" r:id="rId5" imgW="378" imgH="377" progId="TCLayout.ActiveDocument.1">
                  <p:embed/>
                  <p:pic>
                    <p:nvPicPr>
                      <p:cNvPr id="3" name="Object 2" hidden="1"/>
                      <p:cNvPicPr/>
                      <p:nvPr/>
                    </p:nvPicPr>
                    <p:blipFill>
                      <a:blip r:embed="rId6"/>
                      <a:stretch>
                        <a:fillRect/>
                      </a:stretch>
                    </p:blipFill>
                    <p:spPr>
                      <a:xfrm>
                        <a:off x="1558" y="1558"/>
                        <a:ext cx="1556" cy="1556"/>
                      </a:xfrm>
                      <a:prstGeom prst="rect">
                        <a:avLst/>
                      </a:prstGeom>
                    </p:spPr>
                  </p:pic>
                </p:oleObj>
              </mc:Fallback>
            </mc:AlternateContent>
          </a:graphicData>
        </a:graphic>
      </p:graphicFrame>
      <p:sp>
        <p:nvSpPr>
          <p:cNvPr id="5" name="Rectangle 4" hidden="1">
            <a:extLst>
              <a:ext uri="{FF2B5EF4-FFF2-40B4-BE49-F238E27FC236}">
                <a16:creationId xmlns:a16="http://schemas.microsoft.com/office/drawing/2014/main" id="{0DDBAA73-21AA-4A9D-8B9F-530C4FE033D4}"/>
              </a:ext>
            </a:extLst>
          </p:cNvPr>
          <p:cNvSpPr/>
          <p:nvPr userDrawn="1">
            <p:custDataLst>
              <p:tags r:id="rId4"/>
            </p:custDataLst>
          </p:nvPr>
        </p:nvSpPr>
        <p:spPr bwMode="auto">
          <a:xfrm>
            <a:off x="2" y="0"/>
            <a:ext cx="158750" cy="158750"/>
          </a:xfrm>
          <a:prstGeom prst="rect">
            <a:avLst/>
          </a:prstGeom>
          <a:solidFill>
            <a:schemeClr val="accent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none" lIns="0" tIns="0" rIns="0" bIns="0" numCol="1" spcCol="0" rtlCol="0" fromWordArt="0" anchor="t" anchorCtr="0" forceAA="0" compatLnSpc="1">
            <a:prstTxWarp prst="textNoShape">
              <a:avLst/>
            </a:prstTxWarp>
            <a:noAutofit/>
          </a:bodyPr>
          <a:lstStyle/>
          <a:p>
            <a:pPr marL="0" lvl="0" indent="0" algn="ctr" defTabSz="294975" fontAlgn="base">
              <a:lnSpc>
                <a:spcPct val="90000"/>
              </a:lnSpc>
              <a:spcBef>
                <a:spcPct val="0"/>
              </a:spcBef>
              <a:spcAft>
                <a:spcPct val="0"/>
              </a:spcAft>
            </a:pPr>
            <a:endParaRPr lang="en-US" sz="1265" b="0" i="0" baseline="0">
              <a:gradFill>
                <a:gsLst>
                  <a:gs pos="0">
                    <a:srgbClr val="FFFFFF"/>
                  </a:gs>
                  <a:gs pos="100000">
                    <a:srgbClr val="FFFFFF"/>
                  </a:gs>
                </a:gsLst>
                <a:lin ang="5400000" scaled="0"/>
              </a:gradFill>
              <a:latin typeface="Segoe UI Semibold" panose="020B0702040204020203" pitchFamily="34" charset="0"/>
              <a:ea typeface="+mn-ea"/>
              <a:cs typeface="Segoe UI" pitchFamily="34" charset="0"/>
              <a:sym typeface="Segoe UI Semibold" panose="020B0702040204020203" pitchFamily="34" charset="0"/>
            </a:endParaRPr>
          </a:p>
        </p:txBody>
      </p:sp>
      <p:sp>
        <p:nvSpPr>
          <p:cNvPr id="2" name="Title Placeholder 1"/>
          <p:cNvSpPr>
            <a:spLocks noGrp="1"/>
          </p:cNvSpPr>
          <p:nvPr>
            <p:ph type="title"/>
          </p:nvPr>
        </p:nvSpPr>
        <p:spPr>
          <a:xfrm>
            <a:off x="427039" y="411163"/>
            <a:ext cx="11343253" cy="778013"/>
          </a:xfrm>
          <a:prstGeom prst="rect">
            <a:avLst/>
          </a:prstGeom>
        </p:spPr>
        <p:txBody>
          <a:bodyPr vert="horz" wrap="square" lIns="0" tIns="0" rIns="0" bIns="0" rtlCol="0" anchor="ctr">
            <a:noAutofit/>
          </a:bodyPr>
          <a:lstStyle/>
          <a:p>
            <a:pPr lvl="0"/>
            <a:r>
              <a:rPr lang="en-US" dirty="0"/>
              <a:t>Click to edit Master title style</a:t>
            </a:r>
          </a:p>
        </p:txBody>
      </p:sp>
      <p:sp>
        <p:nvSpPr>
          <p:cNvPr id="4" name="Text Placeholder 3"/>
          <p:cNvSpPr>
            <a:spLocks noGrp="1"/>
          </p:cNvSpPr>
          <p:nvPr>
            <p:ph type="body" idx="1"/>
          </p:nvPr>
        </p:nvSpPr>
        <p:spPr>
          <a:xfrm>
            <a:off x="421024" y="1348823"/>
            <a:ext cx="11343280" cy="5219097"/>
          </a:xfrm>
          <a:prstGeom prst="rect">
            <a:avLst/>
          </a:prstGeom>
        </p:spPr>
        <p:txBody>
          <a:bodyPr vert="horz" wrap="square" lIns="0" tIns="91440" rIns="0" bIns="9144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a:extLst>
              <a:ext uri="{FF2B5EF4-FFF2-40B4-BE49-F238E27FC236}">
                <a16:creationId xmlns:a16="http://schemas.microsoft.com/office/drawing/2014/main" id="{A67ECEE1-360A-4D0C-BB63-3ED2B274AD85}"/>
              </a:ext>
            </a:extLst>
          </p:cNvPr>
          <p:cNvSpPr>
            <a:spLocks noGrp="1"/>
          </p:cNvSpPr>
          <p:nvPr>
            <p:ph type="ftr" sz="quarter" idx="3"/>
          </p:nvPr>
        </p:nvSpPr>
        <p:spPr>
          <a:xfrm>
            <a:off x="4038603" y="6675907"/>
            <a:ext cx="4114800" cy="83939"/>
          </a:xfrm>
          <a:prstGeom prst="rect">
            <a:avLst/>
          </a:prstGeom>
        </p:spPr>
        <p:txBody>
          <a:bodyPr vert="horz" wrap="square" lIns="0" tIns="0" rIns="0" bIns="0" rtlCol="0" anchor="ctr">
            <a:spAutoFit/>
          </a:bodyPr>
          <a:lstStyle>
            <a:lvl1pPr algn="ctr">
              <a:defRPr sz="545">
                <a:solidFill>
                  <a:schemeClr val="bg1"/>
                </a:solidFill>
              </a:defRPr>
            </a:lvl1pPr>
          </a:lstStyle>
          <a:p>
            <a:r>
              <a:rPr lang="en-US"/>
              <a:t>Microsoft Confidential</a:t>
            </a:r>
          </a:p>
        </p:txBody>
      </p:sp>
      <p:sp>
        <p:nvSpPr>
          <p:cNvPr id="7" name="Slide Number Placeholder 6">
            <a:extLst>
              <a:ext uri="{FF2B5EF4-FFF2-40B4-BE49-F238E27FC236}">
                <a16:creationId xmlns:a16="http://schemas.microsoft.com/office/drawing/2014/main" id="{8D03C83E-1D44-4FA0-AC22-8E4851956053}"/>
              </a:ext>
            </a:extLst>
          </p:cNvPr>
          <p:cNvSpPr>
            <a:spLocks noGrp="1"/>
          </p:cNvSpPr>
          <p:nvPr>
            <p:ph type="sldNum" sz="quarter" idx="4"/>
          </p:nvPr>
        </p:nvSpPr>
        <p:spPr>
          <a:xfrm>
            <a:off x="11865904" y="6675907"/>
            <a:ext cx="219076" cy="83939"/>
          </a:xfrm>
          <a:prstGeom prst="rect">
            <a:avLst/>
          </a:prstGeom>
        </p:spPr>
        <p:txBody>
          <a:bodyPr vert="horz" wrap="square" lIns="0" tIns="0" rIns="0" bIns="0" rtlCol="0" anchor="ctr">
            <a:spAutoFit/>
          </a:bodyPr>
          <a:lstStyle>
            <a:lvl1pPr algn="ctr">
              <a:defRPr sz="545">
                <a:solidFill>
                  <a:schemeClr val="bg1"/>
                </a:solidFill>
              </a:defRPr>
            </a:lvl1pPr>
          </a:lstStyle>
          <a:p>
            <a:fld id="{B7412DE2-F619-4EDA-8408-1FC8BB19B6FF}" type="slidenum">
              <a:rPr lang="en-US" smtClean="0"/>
              <a:pPr/>
              <a:t>‹#›</a:t>
            </a:fld>
            <a:endParaRPr lang="en-US"/>
          </a:p>
        </p:txBody>
      </p:sp>
    </p:spTree>
    <p:extLst>
      <p:ext uri="{BB962C8B-B14F-4D97-AF65-F5344CB8AC3E}">
        <p14:creationId xmlns:p14="http://schemas.microsoft.com/office/powerpoint/2010/main" val="2731540163"/>
      </p:ext>
    </p:extLst>
  </p:cSld>
  <p:clrMap bg1="dk1" tx1="lt1" bg2="dk2" tx2="lt2" accent1="accent1" accent2="accent2" accent3="accent3" accent4="accent4" accent5="accent5" accent6="accent6" hlink="hlink" folHlink="folHlink"/>
  <p:sldLayoutIdLst>
    <p:sldLayoutId id="2147492579" r:id="rId1"/>
  </p:sldLayoutIdLst>
  <p:transition>
    <p:fade/>
  </p:transition>
  <p:hf hdr="0" dt="0"/>
  <p:txStyles>
    <p:titleStyle>
      <a:lvl1pPr algn="l" defTabSz="424080" rtl="0" eaLnBrk="1" latinLnBrk="0" hangingPunct="1">
        <a:lnSpc>
          <a:spcPct val="100000"/>
        </a:lnSpc>
        <a:spcBef>
          <a:spcPct val="0"/>
        </a:spcBef>
        <a:buNone/>
        <a:defRPr lang="en-US" sz="3200" b="0" kern="1200" cap="none" spc="0" baseline="0" dirty="0">
          <a:ln w="3175">
            <a:noFill/>
          </a:ln>
          <a:solidFill>
            <a:schemeClr val="bg1"/>
          </a:solidFill>
          <a:effectLst/>
          <a:latin typeface="+mj-lt"/>
          <a:ea typeface="+mn-ea"/>
          <a:cs typeface="Segoe UI" pitchFamily="34" charset="0"/>
        </a:defRPr>
      </a:lvl1pPr>
    </p:titleStyle>
    <p:bodyStyle>
      <a:lvl1pPr marL="103975" marR="0" indent="-103975" algn="l" defTabSz="424080" rtl="0" eaLnBrk="1" fontAlgn="auto" latinLnBrk="0" hangingPunct="1">
        <a:lnSpc>
          <a:spcPct val="90000"/>
        </a:lnSpc>
        <a:spcBef>
          <a:spcPct val="20000"/>
        </a:spcBef>
        <a:spcAft>
          <a:spcPts val="0"/>
        </a:spcAft>
        <a:buClrTx/>
        <a:buSzPct val="90000"/>
        <a:buFont typeface="Arial" pitchFamily="34" charset="0"/>
        <a:buChar char="•"/>
        <a:tabLst/>
        <a:defRPr sz="2800" kern="1200" spc="0" baseline="0">
          <a:solidFill>
            <a:schemeClr val="bg1"/>
          </a:solidFill>
          <a:latin typeface="+mj-lt"/>
          <a:ea typeface="+mn-ea"/>
          <a:cs typeface="+mn-cs"/>
        </a:defRPr>
      </a:lvl1pPr>
      <a:lvl2pPr marL="235388" marR="0" indent="-84480" algn="l" defTabSz="424080" rtl="0" eaLnBrk="1" fontAlgn="auto" latinLnBrk="0" hangingPunct="1">
        <a:lnSpc>
          <a:spcPct val="90000"/>
        </a:lnSpc>
        <a:spcBef>
          <a:spcPct val="20000"/>
        </a:spcBef>
        <a:spcAft>
          <a:spcPts val="0"/>
        </a:spcAft>
        <a:buClrTx/>
        <a:buSzPct val="90000"/>
        <a:buFont typeface="Arial" pitchFamily="34" charset="0"/>
        <a:buChar char="•"/>
        <a:tabLst/>
        <a:defRPr sz="1200" kern="1200" spc="0" baseline="0">
          <a:solidFill>
            <a:schemeClr val="bg1"/>
          </a:solidFill>
          <a:latin typeface="+mn-lt"/>
          <a:ea typeface="+mn-ea"/>
          <a:cs typeface="+mn-cs"/>
        </a:defRPr>
      </a:lvl2pPr>
      <a:lvl3pPr marL="339362" marR="0" indent="-79426" algn="l" defTabSz="424080" rtl="0" eaLnBrk="1" fontAlgn="auto" latinLnBrk="0" hangingPunct="1">
        <a:lnSpc>
          <a:spcPct val="90000"/>
        </a:lnSpc>
        <a:spcBef>
          <a:spcPct val="20000"/>
        </a:spcBef>
        <a:spcAft>
          <a:spcPts val="0"/>
        </a:spcAft>
        <a:buClrTx/>
        <a:buSzPct val="90000"/>
        <a:buFont typeface="Arial" pitchFamily="34" charset="0"/>
        <a:buChar char="•"/>
        <a:tabLst/>
        <a:defRPr sz="1100" kern="1200" spc="0" baseline="0">
          <a:solidFill>
            <a:schemeClr val="bg1"/>
          </a:solidFill>
          <a:latin typeface="+mn-lt"/>
          <a:ea typeface="+mn-ea"/>
          <a:cs typeface="+mn-cs"/>
        </a:defRPr>
      </a:lvl3pPr>
      <a:lvl4pPr marL="415899" marR="0" indent="-51987" algn="l" defTabSz="424080" rtl="0" eaLnBrk="1" fontAlgn="auto" latinLnBrk="0" hangingPunct="1">
        <a:lnSpc>
          <a:spcPct val="90000"/>
        </a:lnSpc>
        <a:spcBef>
          <a:spcPct val="20000"/>
        </a:spcBef>
        <a:spcAft>
          <a:spcPts val="0"/>
        </a:spcAft>
        <a:buClrTx/>
        <a:buSzPct val="90000"/>
        <a:buFont typeface="Arial" pitchFamily="34" charset="0"/>
        <a:buChar char="•"/>
        <a:tabLst/>
        <a:defRPr sz="1050" kern="1200" spc="0" baseline="0">
          <a:solidFill>
            <a:schemeClr val="bg1"/>
          </a:solidFill>
          <a:latin typeface="+mn-lt"/>
          <a:ea typeface="+mn-ea"/>
          <a:cs typeface="+mn-cs"/>
        </a:defRPr>
      </a:lvl4pPr>
      <a:lvl5pPr marL="519875" marR="0" indent="-51987" algn="l" defTabSz="424080" rtl="0" eaLnBrk="1" fontAlgn="auto" latinLnBrk="0" hangingPunct="1">
        <a:lnSpc>
          <a:spcPct val="90000"/>
        </a:lnSpc>
        <a:spcBef>
          <a:spcPct val="20000"/>
        </a:spcBef>
        <a:spcAft>
          <a:spcPts val="0"/>
        </a:spcAft>
        <a:buClrTx/>
        <a:buSzPct val="90000"/>
        <a:buFont typeface="Arial" pitchFamily="34" charset="0"/>
        <a:buChar char="•"/>
        <a:tabLst/>
        <a:defRPr sz="1050" kern="1200" spc="0" baseline="0">
          <a:solidFill>
            <a:schemeClr val="bg1"/>
          </a:solidFill>
          <a:latin typeface="+mn-lt"/>
          <a:ea typeface="+mn-ea"/>
          <a:cs typeface="+mn-cs"/>
        </a:defRPr>
      </a:lvl5pPr>
      <a:lvl6pPr marL="1166218" indent="-106020" algn="l" defTabSz="424080" rtl="0" eaLnBrk="1" latinLnBrk="0" hangingPunct="1">
        <a:spcBef>
          <a:spcPct val="20000"/>
        </a:spcBef>
        <a:buFont typeface="Arial" pitchFamily="34" charset="0"/>
        <a:buChar char="•"/>
        <a:defRPr sz="910" kern="1200">
          <a:solidFill>
            <a:schemeClr val="tx1"/>
          </a:solidFill>
          <a:latin typeface="+mn-lt"/>
          <a:ea typeface="+mn-ea"/>
          <a:cs typeface="+mn-cs"/>
        </a:defRPr>
      </a:lvl6pPr>
      <a:lvl7pPr marL="1378257" indent="-106020" algn="l" defTabSz="424080" rtl="0" eaLnBrk="1" latinLnBrk="0" hangingPunct="1">
        <a:spcBef>
          <a:spcPct val="20000"/>
        </a:spcBef>
        <a:buFont typeface="Arial" pitchFamily="34" charset="0"/>
        <a:buChar char="•"/>
        <a:defRPr sz="910" kern="1200">
          <a:solidFill>
            <a:schemeClr val="tx1"/>
          </a:solidFill>
          <a:latin typeface="+mn-lt"/>
          <a:ea typeface="+mn-ea"/>
          <a:cs typeface="+mn-cs"/>
        </a:defRPr>
      </a:lvl7pPr>
      <a:lvl8pPr marL="1590296" indent="-106020" algn="l" defTabSz="424080" rtl="0" eaLnBrk="1" latinLnBrk="0" hangingPunct="1">
        <a:spcBef>
          <a:spcPct val="20000"/>
        </a:spcBef>
        <a:buFont typeface="Arial" pitchFamily="34" charset="0"/>
        <a:buChar char="•"/>
        <a:defRPr sz="910" kern="1200">
          <a:solidFill>
            <a:schemeClr val="tx1"/>
          </a:solidFill>
          <a:latin typeface="+mn-lt"/>
          <a:ea typeface="+mn-ea"/>
          <a:cs typeface="+mn-cs"/>
        </a:defRPr>
      </a:lvl8pPr>
      <a:lvl9pPr marL="1802336" indent="-106020" algn="l" defTabSz="424080" rtl="0" eaLnBrk="1" latinLnBrk="0" hangingPunct="1">
        <a:spcBef>
          <a:spcPct val="20000"/>
        </a:spcBef>
        <a:buFont typeface="Arial" pitchFamily="34" charset="0"/>
        <a:buChar char="•"/>
        <a:defRPr sz="910" kern="1200">
          <a:solidFill>
            <a:schemeClr val="tx1"/>
          </a:solidFill>
          <a:latin typeface="+mn-lt"/>
          <a:ea typeface="+mn-ea"/>
          <a:cs typeface="+mn-cs"/>
        </a:defRPr>
      </a:lvl9pPr>
    </p:bodyStyle>
    <p:otherStyle>
      <a:defPPr>
        <a:defRPr lang="en-US"/>
      </a:defPPr>
      <a:lvl1pPr marL="0" algn="l" defTabSz="424080" rtl="0" eaLnBrk="1" latinLnBrk="0" hangingPunct="1">
        <a:defRPr sz="819" kern="1200">
          <a:solidFill>
            <a:schemeClr val="tx1"/>
          </a:solidFill>
          <a:latin typeface="+mn-lt"/>
          <a:ea typeface="+mn-ea"/>
          <a:cs typeface="+mn-cs"/>
        </a:defRPr>
      </a:lvl1pPr>
      <a:lvl2pPr marL="212039" algn="l" defTabSz="424080" rtl="0" eaLnBrk="1" latinLnBrk="0" hangingPunct="1">
        <a:defRPr sz="819" kern="1200">
          <a:solidFill>
            <a:schemeClr val="tx1"/>
          </a:solidFill>
          <a:latin typeface="+mn-lt"/>
          <a:ea typeface="+mn-ea"/>
          <a:cs typeface="+mn-cs"/>
        </a:defRPr>
      </a:lvl2pPr>
      <a:lvl3pPr marL="424080" algn="l" defTabSz="424080" rtl="0" eaLnBrk="1" latinLnBrk="0" hangingPunct="1">
        <a:defRPr sz="819" kern="1200">
          <a:solidFill>
            <a:schemeClr val="tx1"/>
          </a:solidFill>
          <a:latin typeface="+mn-lt"/>
          <a:ea typeface="+mn-ea"/>
          <a:cs typeface="+mn-cs"/>
        </a:defRPr>
      </a:lvl3pPr>
      <a:lvl4pPr marL="636119" algn="l" defTabSz="424080" rtl="0" eaLnBrk="1" latinLnBrk="0" hangingPunct="1">
        <a:defRPr sz="819" kern="1200">
          <a:solidFill>
            <a:schemeClr val="tx1"/>
          </a:solidFill>
          <a:latin typeface="+mn-lt"/>
          <a:ea typeface="+mn-ea"/>
          <a:cs typeface="+mn-cs"/>
        </a:defRPr>
      </a:lvl4pPr>
      <a:lvl5pPr marL="848159" algn="l" defTabSz="424080" rtl="0" eaLnBrk="1" latinLnBrk="0" hangingPunct="1">
        <a:defRPr sz="819" kern="1200">
          <a:solidFill>
            <a:schemeClr val="tx1"/>
          </a:solidFill>
          <a:latin typeface="+mn-lt"/>
          <a:ea typeface="+mn-ea"/>
          <a:cs typeface="+mn-cs"/>
        </a:defRPr>
      </a:lvl5pPr>
      <a:lvl6pPr marL="1060198" algn="l" defTabSz="424080" rtl="0" eaLnBrk="1" latinLnBrk="0" hangingPunct="1">
        <a:defRPr sz="819" kern="1200">
          <a:solidFill>
            <a:schemeClr val="tx1"/>
          </a:solidFill>
          <a:latin typeface="+mn-lt"/>
          <a:ea typeface="+mn-ea"/>
          <a:cs typeface="+mn-cs"/>
        </a:defRPr>
      </a:lvl6pPr>
      <a:lvl7pPr marL="1272237" algn="l" defTabSz="424080" rtl="0" eaLnBrk="1" latinLnBrk="0" hangingPunct="1">
        <a:defRPr sz="819" kern="1200">
          <a:solidFill>
            <a:schemeClr val="tx1"/>
          </a:solidFill>
          <a:latin typeface="+mn-lt"/>
          <a:ea typeface="+mn-ea"/>
          <a:cs typeface="+mn-cs"/>
        </a:defRPr>
      </a:lvl7pPr>
      <a:lvl8pPr marL="1484276" algn="l" defTabSz="424080" rtl="0" eaLnBrk="1" latinLnBrk="0" hangingPunct="1">
        <a:defRPr sz="819" kern="1200">
          <a:solidFill>
            <a:schemeClr val="tx1"/>
          </a:solidFill>
          <a:latin typeface="+mn-lt"/>
          <a:ea typeface="+mn-ea"/>
          <a:cs typeface="+mn-cs"/>
        </a:defRPr>
      </a:lvl8pPr>
      <a:lvl9pPr marL="1696317" algn="l" defTabSz="424080" rtl="0" eaLnBrk="1" latinLnBrk="0" hangingPunct="1">
        <a:defRPr sz="819" kern="1200">
          <a:solidFill>
            <a:schemeClr val="tx1"/>
          </a:solidFill>
          <a:latin typeface="+mn-lt"/>
          <a:ea typeface="+mn-ea"/>
          <a:cs typeface="+mn-cs"/>
        </a:defRPr>
      </a:lvl9pPr>
    </p:otherStyle>
  </p:txStyles>
  <p:extLst>
    <p:ext uri="{27BBF7A9-308A-43DC-89C8-2F10F3537804}">
      <p15:sldGuideLst xmlns:p15="http://schemas.microsoft.com/office/powerpoint/2012/main">
        <p15:guide id="16" pos="268" userDrawn="1">
          <p15:clr>
            <a:srgbClr val="C35EA4"/>
          </p15:clr>
        </p15:guide>
        <p15:guide id="17" pos="7416" userDrawn="1">
          <p15:clr>
            <a:srgbClr val="C35EA4"/>
          </p15:clr>
        </p15:guide>
        <p15:guide id="18" orient="horz" pos="763" userDrawn="1">
          <p15:clr>
            <a:srgbClr val="C35EA4"/>
          </p15:clr>
        </p15:guide>
        <p15:guide id="25" orient="horz" pos="259" userDrawn="1">
          <p15:clr>
            <a:srgbClr val="C35EA4"/>
          </p15:clr>
        </p15:guide>
        <p15:guide id="26" orient="horz" pos="4137" userDrawn="1">
          <p15:clr>
            <a:srgbClr val="C35EA4"/>
          </p15:clr>
        </p15:guide>
        <p15:guide id="27" orient="horz" pos="859" userDrawn="1">
          <p15:clr>
            <a:srgbClr val="C35EA4"/>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userDrawn="1">
            <p:ph type="title"/>
          </p:nvPr>
        </p:nvSpPr>
        <p:spPr>
          <a:xfrm>
            <a:off x="588263" y="457200"/>
            <a:ext cx="11018520" cy="553998"/>
          </a:xfrm>
          <a:prstGeom prst="rect">
            <a:avLst/>
          </a:prstGeom>
        </p:spPr>
        <p:txBody>
          <a:bodyPr vert="horz" wrap="square" lIns="0" tIns="0" rIns="0" bIns="0" rtlCol="0" anchor="t">
            <a:spAutoFit/>
          </a:bodyPr>
          <a:lstStyle/>
          <a:p>
            <a:r>
              <a:rPr lang="en-US"/>
              <a:t>Click to edit Master title style</a:t>
            </a:r>
          </a:p>
        </p:txBody>
      </p:sp>
      <p:sp>
        <p:nvSpPr>
          <p:cNvPr id="4" name="Text Placeholder 3"/>
          <p:cNvSpPr>
            <a:spLocks noGrp="1"/>
          </p:cNvSpPr>
          <p:nvPr userDrawn="1">
            <p:ph type="body" idx="1"/>
          </p:nvPr>
        </p:nvSpPr>
        <p:spPr>
          <a:xfrm>
            <a:off x="584200" y="1435503"/>
            <a:ext cx="11018520" cy="1612749"/>
          </a:xfrm>
          <a:prstGeom prst="rect">
            <a:avLst/>
          </a:prstGeom>
        </p:spPr>
        <p:txBody>
          <a:bodyPr vert="horz" wrap="square" lIns="0" tIns="0" rIns="0" bIns="0" rtlCol="0">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47" name="GRID" hidden="1">
            <a:extLst>
              <a:ext uri="{FF2B5EF4-FFF2-40B4-BE49-F238E27FC236}">
                <a16:creationId xmlns:a16="http://schemas.microsoft.com/office/drawing/2014/main" id="{32B5FFBF-552A-4973-B5B3-9EE3A765185F}"/>
              </a:ext>
            </a:extLst>
          </p:cNvPr>
          <p:cNvGrpSpPr/>
          <p:nvPr userDrawn="1"/>
        </p:nvGrpSpPr>
        <p:grpSpPr>
          <a:xfrm>
            <a:off x="0" y="0"/>
            <a:ext cx="12192000" cy="6858000"/>
            <a:chOff x="0" y="0"/>
            <a:chExt cx="12192000" cy="6858000"/>
          </a:xfrm>
        </p:grpSpPr>
        <p:cxnSp>
          <p:nvCxnSpPr>
            <p:cNvPr id="7" name="Straight Connector 6">
              <a:extLst>
                <a:ext uri="{FF2B5EF4-FFF2-40B4-BE49-F238E27FC236}">
                  <a16:creationId xmlns:a16="http://schemas.microsoft.com/office/drawing/2014/main" id="{5CD412E5-2492-4063-96AB-C451FC39F2B6}"/>
                </a:ext>
              </a:extLst>
            </p:cNvPr>
            <p:cNvCxnSpPr/>
            <p:nvPr/>
          </p:nvCxnSpPr>
          <p:spPr>
            <a:xfrm>
              <a:off x="0" y="0"/>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D25E7FAE-6A98-413B-871E-10F8DF6FF1E3}"/>
                </a:ext>
              </a:extLst>
            </p:cNvPr>
            <p:cNvCxnSpPr/>
            <p:nvPr/>
          </p:nvCxnSpPr>
          <p:spPr>
            <a:xfrm>
              <a:off x="0" y="292608"/>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EF42BDE7-00A0-446E-9CEE-23DDF6A13E6E}"/>
                </a:ext>
              </a:extLst>
            </p:cNvPr>
            <p:cNvCxnSpPr/>
            <p:nvPr/>
          </p:nvCxnSpPr>
          <p:spPr>
            <a:xfrm>
              <a:off x="0" y="585216"/>
              <a:ext cx="12188952" cy="0"/>
            </a:xfrm>
            <a:prstGeom prst="line">
              <a:avLst/>
            </a:prstGeom>
            <a:ln w="3175">
              <a:solidFill>
                <a:srgbClr val="DF45D4"/>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AD48FF31-9C6A-4C0C-AB96-ED556488A1BA}"/>
                </a:ext>
              </a:extLst>
            </p:cNvPr>
            <p:cNvCxnSpPr/>
            <p:nvPr/>
          </p:nvCxnSpPr>
          <p:spPr>
            <a:xfrm>
              <a:off x="0" y="6272784"/>
              <a:ext cx="12188952" cy="0"/>
            </a:xfrm>
            <a:prstGeom prst="line">
              <a:avLst/>
            </a:prstGeom>
            <a:ln w="3175">
              <a:solidFill>
                <a:srgbClr val="DF45D4"/>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28D811B2-F122-4FF3-A4F6-E7291A5152BB}"/>
                </a:ext>
              </a:extLst>
            </p:cNvPr>
            <p:cNvCxnSpPr/>
            <p:nvPr/>
          </p:nvCxnSpPr>
          <p:spPr>
            <a:xfrm>
              <a:off x="0" y="6565392"/>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A2029335-BA6E-4B6F-B752-D02603169DE6}"/>
                </a:ext>
              </a:extLst>
            </p:cNvPr>
            <p:cNvCxnSpPr/>
            <p:nvPr/>
          </p:nvCxnSpPr>
          <p:spPr>
            <a:xfrm>
              <a:off x="0" y="6858000"/>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708D55A0-D16C-4191-B9F9-C95B51610B5E}"/>
                </a:ext>
              </a:extLst>
            </p:cNvPr>
            <p:cNvCxnSpPr/>
            <p:nvPr/>
          </p:nvCxnSpPr>
          <p:spPr>
            <a:xfrm>
              <a:off x="0" y="877824"/>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DA3FCB58-9F61-404B-A493-7860A942FCC2}"/>
                </a:ext>
              </a:extLst>
            </p:cNvPr>
            <p:cNvCxnSpPr/>
            <p:nvPr/>
          </p:nvCxnSpPr>
          <p:spPr>
            <a:xfrm>
              <a:off x="0" y="1170432"/>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0EFD38DF-4402-499A-B7B2-D5BBF3AD467C}"/>
                </a:ext>
              </a:extLst>
            </p:cNvPr>
            <p:cNvCxnSpPr/>
            <p:nvPr/>
          </p:nvCxnSpPr>
          <p:spPr>
            <a:xfrm>
              <a:off x="0" y="1463040"/>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26DFD209-A624-4FEA-8F60-067FBF0CC1E8}"/>
                </a:ext>
              </a:extLst>
            </p:cNvPr>
            <p:cNvCxnSpPr/>
            <p:nvPr/>
          </p:nvCxnSpPr>
          <p:spPr>
            <a:xfrm>
              <a:off x="0"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F1B8ED61-88C3-48AA-91A7-BFD779B3B3BA}"/>
                </a:ext>
              </a:extLst>
            </p:cNvPr>
            <p:cNvCxnSpPr/>
            <p:nvPr/>
          </p:nvCxnSpPr>
          <p:spPr>
            <a:xfrm>
              <a:off x="585216" y="0"/>
              <a:ext cx="0" cy="6858000"/>
            </a:xfrm>
            <a:prstGeom prst="line">
              <a:avLst/>
            </a:prstGeom>
            <a:ln w="3175">
              <a:solidFill>
                <a:srgbClr val="DF45D4"/>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822AC47D-49D2-4B9E-B580-53A7922E5654}"/>
                </a:ext>
              </a:extLst>
            </p:cNvPr>
            <p:cNvCxnSpPr/>
            <p:nvPr/>
          </p:nvCxnSpPr>
          <p:spPr>
            <a:xfrm>
              <a:off x="292608"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20D7A2DB-4310-49CD-83F6-55B33BE76665}"/>
                </a:ext>
              </a:extLst>
            </p:cNvPr>
            <p:cNvCxnSpPr/>
            <p:nvPr/>
          </p:nvCxnSpPr>
          <p:spPr>
            <a:xfrm>
              <a:off x="877824"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20C40071-7BC6-4682-9CD1-0631E07C9F11}"/>
                </a:ext>
              </a:extLst>
            </p:cNvPr>
            <p:cNvCxnSpPr/>
            <p:nvPr/>
          </p:nvCxnSpPr>
          <p:spPr>
            <a:xfrm>
              <a:off x="1170432"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EE0ACFAA-26E9-44D2-BEF0-E02CAE93F397}"/>
                </a:ext>
              </a:extLst>
            </p:cNvPr>
            <p:cNvCxnSpPr/>
            <p:nvPr/>
          </p:nvCxnSpPr>
          <p:spPr>
            <a:xfrm>
              <a:off x="11021568"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385D1186-93AE-4B67-8544-763E0B213AAC}"/>
                </a:ext>
              </a:extLst>
            </p:cNvPr>
            <p:cNvCxnSpPr/>
            <p:nvPr/>
          </p:nvCxnSpPr>
          <p:spPr>
            <a:xfrm>
              <a:off x="11606784" y="0"/>
              <a:ext cx="0" cy="6858000"/>
            </a:xfrm>
            <a:prstGeom prst="line">
              <a:avLst/>
            </a:prstGeom>
            <a:ln w="3175">
              <a:solidFill>
                <a:srgbClr val="DF45D4"/>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CB1D45AE-FC53-4BB4-A9CD-C563C03A1195}"/>
                </a:ext>
              </a:extLst>
            </p:cNvPr>
            <p:cNvCxnSpPr/>
            <p:nvPr/>
          </p:nvCxnSpPr>
          <p:spPr>
            <a:xfrm>
              <a:off x="11314176"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8325177A-06D9-4C2A-B7EF-984A90245BF7}"/>
                </a:ext>
              </a:extLst>
            </p:cNvPr>
            <p:cNvCxnSpPr/>
            <p:nvPr/>
          </p:nvCxnSpPr>
          <p:spPr>
            <a:xfrm>
              <a:off x="11899392"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D2B67796-DF72-4C3B-A79D-7534FD3084C9}"/>
                </a:ext>
              </a:extLst>
            </p:cNvPr>
            <p:cNvCxnSpPr/>
            <p:nvPr/>
          </p:nvCxnSpPr>
          <p:spPr>
            <a:xfrm>
              <a:off x="12192000"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C8B2C409-2FF7-4120-9E48-02A446B82DD6}"/>
                </a:ext>
              </a:extLst>
            </p:cNvPr>
            <p:cNvCxnSpPr/>
            <p:nvPr/>
          </p:nvCxnSpPr>
          <p:spPr>
            <a:xfrm>
              <a:off x="0" y="1755648"/>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F3E0130A-B11A-42AB-8439-3CB0569F1C08}"/>
                </a:ext>
              </a:extLst>
            </p:cNvPr>
            <p:cNvCxnSpPr/>
            <p:nvPr/>
          </p:nvCxnSpPr>
          <p:spPr>
            <a:xfrm>
              <a:off x="0" y="2048256"/>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0840B631-CB23-44B8-823B-56619D54F0E4}"/>
                </a:ext>
              </a:extLst>
            </p:cNvPr>
            <p:cNvCxnSpPr/>
            <p:nvPr/>
          </p:nvCxnSpPr>
          <p:spPr>
            <a:xfrm>
              <a:off x="0" y="2340864"/>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C7DD460B-BBE5-43D6-95DF-C1C1CC6239C6}"/>
                </a:ext>
              </a:extLst>
            </p:cNvPr>
            <p:cNvCxnSpPr/>
            <p:nvPr/>
          </p:nvCxnSpPr>
          <p:spPr>
            <a:xfrm>
              <a:off x="0" y="2633472"/>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7F5BEEB4-62B8-420A-9489-8319B9432C34}"/>
                </a:ext>
              </a:extLst>
            </p:cNvPr>
            <p:cNvCxnSpPr/>
            <p:nvPr/>
          </p:nvCxnSpPr>
          <p:spPr>
            <a:xfrm>
              <a:off x="0" y="2926080"/>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79242164-82A4-4DA9-B78C-33430C241872}"/>
                </a:ext>
              </a:extLst>
            </p:cNvPr>
            <p:cNvCxnSpPr/>
            <p:nvPr/>
          </p:nvCxnSpPr>
          <p:spPr>
            <a:xfrm>
              <a:off x="0" y="3218688"/>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1D8767DD-4892-4904-AE72-87087DD9CCC2}"/>
                </a:ext>
              </a:extLst>
            </p:cNvPr>
            <p:cNvCxnSpPr/>
            <p:nvPr/>
          </p:nvCxnSpPr>
          <p:spPr>
            <a:xfrm>
              <a:off x="0" y="3511296"/>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245FC793-2AD0-4021-B3FB-391EDDE6CB63}"/>
                </a:ext>
              </a:extLst>
            </p:cNvPr>
            <p:cNvCxnSpPr/>
            <p:nvPr userDrawn="1"/>
          </p:nvCxnSpPr>
          <p:spPr>
            <a:xfrm>
              <a:off x="0" y="3803904"/>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8091C6C8-296D-4AA9-8F03-7DEA5FA7D71A}"/>
                </a:ext>
              </a:extLst>
            </p:cNvPr>
            <p:cNvCxnSpPr/>
            <p:nvPr userDrawn="1"/>
          </p:nvCxnSpPr>
          <p:spPr>
            <a:xfrm>
              <a:off x="0" y="4096512"/>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71CBDA8A-698A-4B1C-BC41-CD72C2900FE8}"/>
                </a:ext>
              </a:extLst>
            </p:cNvPr>
            <p:cNvCxnSpPr/>
            <p:nvPr userDrawn="1"/>
          </p:nvCxnSpPr>
          <p:spPr>
            <a:xfrm>
              <a:off x="0" y="4389120"/>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F0780C82-EF19-43A2-BF1B-31FDFBA092CA}"/>
                </a:ext>
              </a:extLst>
            </p:cNvPr>
            <p:cNvCxnSpPr/>
            <p:nvPr userDrawn="1"/>
          </p:nvCxnSpPr>
          <p:spPr>
            <a:xfrm>
              <a:off x="0" y="4681728"/>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13492339-9370-44E2-8C4D-414393DEB764}"/>
                </a:ext>
              </a:extLst>
            </p:cNvPr>
            <p:cNvCxnSpPr/>
            <p:nvPr userDrawn="1"/>
          </p:nvCxnSpPr>
          <p:spPr>
            <a:xfrm>
              <a:off x="0" y="4974336"/>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EBF7CE2A-C0A7-4C6F-88B8-E40107AE34E8}"/>
                </a:ext>
              </a:extLst>
            </p:cNvPr>
            <p:cNvCxnSpPr/>
            <p:nvPr userDrawn="1"/>
          </p:nvCxnSpPr>
          <p:spPr>
            <a:xfrm>
              <a:off x="0" y="5266944"/>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CCD7A1D0-B060-4037-BFAE-80FAF89CC35F}"/>
                </a:ext>
              </a:extLst>
            </p:cNvPr>
            <p:cNvCxnSpPr/>
            <p:nvPr userDrawn="1"/>
          </p:nvCxnSpPr>
          <p:spPr>
            <a:xfrm>
              <a:off x="0" y="5559552"/>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2A121C21-7F60-43D7-B9B4-682B9D22E24D}"/>
                </a:ext>
              </a:extLst>
            </p:cNvPr>
            <p:cNvCxnSpPr/>
            <p:nvPr userDrawn="1"/>
          </p:nvCxnSpPr>
          <p:spPr>
            <a:xfrm>
              <a:off x="0" y="5852160"/>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grpSp>
      <p:sp>
        <p:nvSpPr>
          <p:cNvPr id="3" name=".64 square" hidden="1">
            <a:extLst>
              <a:ext uri="{FF2B5EF4-FFF2-40B4-BE49-F238E27FC236}">
                <a16:creationId xmlns:a16="http://schemas.microsoft.com/office/drawing/2014/main" id="{90E0CE0A-15D7-405F-8DFA-B7F5AF47B03C}"/>
              </a:ext>
            </a:extLst>
          </p:cNvPr>
          <p:cNvSpPr/>
          <p:nvPr userDrawn="1"/>
        </p:nvSpPr>
        <p:spPr bwMode="auto">
          <a:xfrm>
            <a:off x="0" y="0"/>
            <a:ext cx="585216" cy="585216"/>
          </a:xfrm>
          <a:prstGeom prst="rect">
            <a:avLst/>
          </a:prstGeom>
          <a:solidFill>
            <a:schemeClr val="tx1">
              <a:alpha val="17000"/>
            </a:schemeClr>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algn="ctr" defTabSz="932472" fontAlgn="base">
              <a:lnSpc>
                <a:spcPct val="90000"/>
              </a:lnSpc>
              <a:spcBef>
                <a:spcPct val="0"/>
              </a:spcBef>
              <a:spcAft>
                <a:spcPct val="0"/>
              </a:spcAft>
            </a:pPr>
            <a:endParaRPr lang="en-US" sz="2400">
              <a:gradFill>
                <a:gsLst>
                  <a:gs pos="0">
                    <a:srgbClr val="FFFFFF"/>
                  </a:gs>
                  <a:gs pos="100000">
                    <a:srgbClr val="FFFFFF"/>
                  </a:gs>
                </a:gsLst>
                <a:lin ang="5400000" scaled="0"/>
              </a:gradFill>
              <a:ea typeface="Segoe UI" pitchFamily="34" charset="0"/>
              <a:cs typeface="Segoe UI" pitchFamily="34" charset="0"/>
            </a:endParaRPr>
          </a:p>
        </p:txBody>
      </p:sp>
      <p:sp>
        <p:nvSpPr>
          <p:cNvPr id="35" name=".32 square" hidden="1">
            <a:extLst>
              <a:ext uri="{FF2B5EF4-FFF2-40B4-BE49-F238E27FC236}">
                <a16:creationId xmlns:a16="http://schemas.microsoft.com/office/drawing/2014/main" id="{09835393-211C-428D-B22F-51EE7A413599}"/>
              </a:ext>
            </a:extLst>
          </p:cNvPr>
          <p:cNvSpPr/>
          <p:nvPr userDrawn="1"/>
        </p:nvSpPr>
        <p:spPr bwMode="auto">
          <a:xfrm>
            <a:off x="0" y="0"/>
            <a:ext cx="292608" cy="292608"/>
          </a:xfrm>
          <a:prstGeom prst="rect">
            <a:avLst/>
          </a:prstGeom>
          <a:solidFill>
            <a:schemeClr val="tx1">
              <a:alpha val="17000"/>
            </a:schemeClr>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algn="ctr" defTabSz="932472" fontAlgn="base">
              <a:lnSpc>
                <a:spcPct val="90000"/>
              </a:lnSpc>
              <a:spcBef>
                <a:spcPct val="0"/>
              </a:spcBef>
              <a:spcAft>
                <a:spcPct val="0"/>
              </a:spcAft>
            </a:pPr>
            <a:endParaRPr lang="en-US" sz="2400">
              <a:gradFill>
                <a:gsLst>
                  <a:gs pos="0">
                    <a:srgbClr val="FFFFFF"/>
                  </a:gs>
                  <a:gs pos="100000">
                    <a:srgbClr val="FFFFFF"/>
                  </a:gs>
                </a:gsLst>
                <a:lin ang="5400000" scaled="0"/>
              </a:gradFill>
              <a:ea typeface="Segoe UI" pitchFamily="34" charset="0"/>
              <a:cs typeface="Segoe UI" pitchFamily="34" charset="0"/>
            </a:endParaRPr>
          </a:p>
        </p:txBody>
      </p:sp>
      <p:pic>
        <p:nvPicPr>
          <p:cNvPr id="48" name="MS Brand colors" descr="These are Microsoft Brand colors. The color bar is placed to the side of the Theme master so that it will be visible on all slides. Users can use the 'eye dropper' color tools under Color Fill Shape, Color Fill line etc. to easily select Brand colors. ">
            <a:extLst>
              <a:ext uri="{FF2B5EF4-FFF2-40B4-BE49-F238E27FC236}">
                <a16:creationId xmlns:a16="http://schemas.microsoft.com/office/drawing/2014/main" id="{64D47851-93E6-4066-B42D-42968BFB647D}"/>
              </a:ext>
              <a:ext uri="{C183D7F6-B498-43B3-948B-1728B52AA6E4}">
                <adec:decorative xmlns:adec="http://schemas.microsoft.com/office/drawing/2017/decorative" val="0"/>
              </a:ext>
            </a:extLst>
          </p:cNvPr>
          <p:cNvPicPr>
            <a:picLocks noChangeAspect="1"/>
          </p:cNvPicPr>
          <p:nvPr userDrawn="1"/>
        </p:nvPicPr>
        <p:blipFill rotWithShape="1">
          <a:blip r:embed="rId3"/>
          <a:srcRect l="762"/>
          <a:stretch/>
        </p:blipFill>
        <p:spPr>
          <a:xfrm rot="5400000">
            <a:off x="9509760" y="2843773"/>
            <a:ext cx="6858000" cy="1170455"/>
          </a:xfrm>
          <a:prstGeom prst="rect">
            <a:avLst/>
          </a:prstGeom>
        </p:spPr>
      </p:pic>
    </p:spTree>
    <p:extLst>
      <p:ext uri="{BB962C8B-B14F-4D97-AF65-F5344CB8AC3E}">
        <p14:creationId xmlns:p14="http://schemas.microsoft.com/office/powerpoint/2010/main" val="2734452319"/>
      </p:ext>
    </p:extLst>
  </p:cSld>
  <p:clrMap bg1="lt1" tx1="dk1" bg2="lt2" tx2="dk2" accent1="accent1" accent2="accent2" accent3="accent3" accent4="accent4" accent5="accent5" accent6="accent6" hlink="hlink" folHlink="folHlink"/>
  <p:sldLayoutIdLst>
    <p:sldLayoutId id="2147483663" r:id="rId1"/>
  </p:sldLayoutIdLst>
  <p:transition>
    <p:fade/>
  </p:transition>
  <p:hf sldNum="0" hdr="0" ftr="0" dt="0"/>
  <p:txStyles>
    <p:titleStyle>
      <a:lvl1pPr algn="l" defTabSz="932742" rtl="0" eaLnBrk="1" latinLnBrk="0" hangingPunct="1">
        <a:lnSpc>
          <a:spcPct val="100000"/>
        </a:lnSpc>
        <a:spcBef>
          <a:spcPct val="0"/>
        </a:spcBef>
        <a:buNone/>
        <a:defRPr lang="en-US" sz="3600" b="0" kern="1200" cap="none" spc="-50" baseline="0" dirty="0" smtClean="0">
          <a:ln w="3175">
            <a:noFill/>
          </a:ln>
          <a:solidFill>
            <a:schemeClr val="tx1"/>
          </a:solidFill>
          <a:effectLst/>
          <a:latin typeface="+mj-lt"/>
          <a:ea typeface="+mn-ea"/>
          <a:cs typeface="Segoe UI" pitchFamily="34" charset="0"/>
        </a:defRPr>
      </a:lvl1pPr>
    </p:titleStyle>
    <p:bodyStyle>
      <a:lvl1pPr marL="228600" marR="0" indent="-228600" algn="l" defTabSz="932742" rtl="0" eaLnBrk="1" fontAlgn="auto" latinLnBrk="0" hangingPunct="1">
        <a:lnSpc>
          <a:spcPct val="100000"/>
        </a:lnSpc>
        <a:spcBef>
          <a:spcPct val="20000"/>
        </a:spcBef>
        <a:spcAft>
          <a:spcPts val="0"/>
        </a:spcAft>
        <a:buClrTx/>
        <a:buSzPct val="90000"/>
        <a:buFont typeface="Wingdings" panose="05000000000000000000" pitchFamily="2" charset="2"/>
        <a:buChar char=""/>
        <a:tabLst/>
        <a:defRPr sz="2800" kern="1200" spc="0" baseline="0">
          <a:solidFill>
            <a:schemeClr val="tx1"/>
          </a:solidFill>
          <a:latin typeface="+mn-lt"/>
          <a:ea typeface="+mn-ea"/>
          <a:cs typeface="Segoe UI" panose="020B0502040204020203" pitchFamily="34" charset="0"/>
        </a:defRPr>
      </a:lvl1pPr>
      <a:lvl2pPr marL="457200" marR="0" indent="-228600" algn="l" defTabSz="932742" rtl="0" eaLnBrk="1" fontAlgn="auto" latinLnBrk="0" hangingPunct="1">
        <a:lnSpc>
          <a:spcPct val="100000"/>
        </a:lnSpc>
        <a:spcBef>
          <a:spcPct val="20000"/>
        </a:spcBef>
        <a:spcAft>
          <a:spcPts val="0"/>
        </a:spcAft>
        <a:buClrTx/>
        <a:buSzPct val="90000"/>
        <a:buFont typeface="Wingdings" panose="05000000000000000000" pitchFamily="2" charset="2"/>
        <a:buChar char=""/>
        <a:tabLst/>
        <a:defRPr sz="2000" kern="1200" spc="0" baseline="0">
          <a:solidFill>
            <a:schemeClr val="tx1"/>
          </a:solidFill>
          <a:latin typeface="+mn-lt"/>
          <a:ea typeface="+mn-ea"/>
          <a:cs typeface="+mn-cs"/>
        </a:defRPr>
      </a:lvl2pPr>
      <a:lvl3pPr marL="657225" marR="0" indent="-200025" algn="l" defTabSz="932742" rtl="0" eaLnBrk="1" fontAlgn="auto" latinLnBrk="0" hangingPunct="1">
        <a:lnSpc>
          <a:spcPct val="100000"/>
        </a:lnSpc>
        <a:spcBef>
          <a:spcPct val="20000"/>
        </a:spcBef>
        <a:spcAft>
          <a:spcPts val="0"/>
        </a:spcAft>
        <a:buClrTx/>
        <a:buSzPct val="90000"/>
        <a:buFont typeface="Wingdings" panose="05000000000000000000" pitchFamily="2" charset="2"/>
        <a:buChar char=""/>
        <a:tabLst/>
        <a:defRPr sz="1600" kern="1200" spc="0" baseline="0">
          <a:solidFill>
            <a:schemeClr val="tx1"/>
          </a:solidFill>
          <a:latin typeface="+mn-lt"/>
          <a:ea typeface="+mn-ea"/>
          <a:cs typeface="+mn-cs"/>
        </a:defRPr>
      </a:lvl3pPr>
      <a:lvl4pPr marL="842963" marR="0" indent="-180975" algn="l" defTabSz="932742" rtl="0" eaLnBrk="1" fontAlgn="auto" latinLnBrk="0" hangingPunct="1">
        <a:lnSpc>
          <a:spcPct val="100000"/>
        </a:lnSpc>
        <a:spcBef>
          <a:spcPct val="20000"/>
        </a:spcBef>
        <a:spcAft>
          <a:spcPts val="0"/>
        </a:spcAft>
        <a:buClrTx/>
        <a:buSzPct val="90000"/>
        <a:buFont typeface="Wingdings" panose="05000000000000000000" pitchFamily="2" charset="2"/>
        <a:buChar char=""/>
        <a:tabLst/>
        <a:defRPr sz="1400" kern="1200" spc="0" baseline="0">
          <a:solidFill>
            <a:schemeClr val="tx1"/>
          </a:solidFill>
          <a:latin typeface="+mn-lt"/>
          <a:ea typeface="+mn-ea"/>
          <a:cs typeface="+mn-cs"/>
        </a:defRPr>
      </a:lvl4pPr>
      <a:lvl5pPr marL="1023938" marR="0" indent="-168275" algn="l" defTabSz="932742" rtl="0" eaLnBrk="1" fontAlgn="auto" latinLnBrk="0" hangingPunct="1">
        <a:lnSpc>
          <a:spcPct val="100000"/>
        </a:lnSpc>
        <a:spcBef>
          <a:spcPct val="20000"/>
        </a:spcBef>
        <a:spcAft>
          <a:spcPts val="0"/>
        </a:spcAft>
        <a:buClrTx/>
        <a:buSzPct val="90000"/>
        <a:buFont typeface="Wingdings" panose="05000000000000000000" pitchFamily="2" charset="2"/>
        <a:buChar char=""/>
        <a:tabLst/>
        <a:defRPr sz="1400" kern="1200" spc="0" baseline="0">
          <a:solidFill>
            <a:schemeClr val="tx1"/>
          </a:solidFill>
          <a:latin typeface="+mn-lt"/>
          <a:ea typeface="+mn-ea"/>
          <a:cs typeface="+mn-cs"/>
        </a:defRPr>
      </a:lvl5pPr>
      <a:lvl6pPr marL="2565040"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031412"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97783"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964155"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32742" rtl="0" eaLnBrk="1" latinLnBrk="0" hangingPunct="1">
        <a:defRPr sz="1800" kern="1200">
          <a:solidFill>
            <a:schemeClr val="tx1"/>
          </a:solidFill>
          <a:latin typeface="+mn-lt"/>
          <a:ea typeface="+mn-ea"/>
          <a:cs typeface="+mn-cs"/>
        </a:defRPr>
      </a:lvl1pPr>
      <a:lvl2pPr marL="466371" algn="l" defTabSz="932742" rtl="0" eaLnBrk="1" latinLnBrk="0" hangingPunct="1">
        <a:defRPr sz="1800" kern="1200">
          <a:solidFill>
            <a:schemeClr val="tx1"/>
          </a:solidFill>
          <a:latin typeface="+mn-lt"/>
          <a:ea typeface="+mn-ea"/>
          <a:cs typeface="+mn-cs"/>
        </a:defRPr>
      </a:lvl2pPr>
      <a:lvl3pPr marL="932742" algn="l" defTabSz="932742" rtl="0" eaLnBrk="1" latinLnBrk="0" hangingPunct="1">
        <a:defRPr sz="1800" kern="1200">
          <a:solidFill>
            <a:schemeClr val="tx1"/>
          </a:solidFill>
          <a:latin typeface="+mn-lt"/>
          <a:ea typeface="+mn-ea"/>
          <a:cs typeface="+mn-cs"/>
        </a:defRPr>
      </a:lvl3pPr>
      <a:lvl4pPr marL="1399113" algn="l" defTabSz="932742" rtl="0" eaLnBrk="1" latinLnBrk="0" hangingPunct="1">
        <a:defRPr sz="1800" kern="1200">
          <a:solidFill>
            <a:schemeClr val="tx1"/>
          </a:solidFill>
          <a:latin typeface="+mn-lt"/>
          <a:ea typeface="+mn-ea"/>
          <a:cs typeface="+mn-cs"/>
        </a:defRPr>
      </a:lvl4pPr>
      <a:lvl5pPr marL="1865484" algn="l" defTabSz="932742" rtl="0" eaLnBrk="1" latinLnBrk="0" hangingPunct="1">
        <a:defRPr sz="1800" kern="1200">
          <a:solidFill>
            <a:schemeClr val="tx1"/>
          </a:solidFill>
          <a:latin typeface="+mn-lt"/>
          <a:ea typeface="+mn-ea"/>
          <a:cs typeface="+mn-cs"/>
        </a:defRPr>
      </a:lvl5pPr>
      <a:lvl6pPr marL="2331856" algn="l" defTabSz="932742" rtl="0" eaLnBrk="1" latinLnBrk="0" hangingPunct="1">
        <a:defRPr sz="1800" kern="1200">
          <a:solidFill>
            <a:schemeClr val="tx1"/>
          </a:solidFill>
          <a:latin typeface="+mn-lt"/>
          <a:ea typeface="+mn-ea"/>
          <a:cs typeface="+mn-cs"/>
        </a:defRPr>
      </a:lvl6pPr>
      <a:lvl7pPr marL="2798226" algn="l" defTabSz="932742" rtl="0" eaLnBrk="1" latinLnBrk="0" hangingPunct="1">
        <a:defRPr sz="1800" kern="1200">
          <a:solidFill>
            <a:schemeClr val="tx1"/>
          </a:solidFill>
          <a:latin typeface="+mn-lt"/>
          <a:ea typeface="+mn-ea"/>
          <a:cs typeface="+mn-cs"/>
        </a:defRPr>
      </a:lvl7pPr>
      <a:lvl8pPr marL="3264597" algn="l" defTabSz="932742" rtl="0" eaLnBrk="1" latinLnBrk="0" hangingPunct="1">
        <a:defRPr sz="1800" kern="1200">
          <a:solidFill>
            <a:schemeClr val="tx1"/>
          </a:solidFill>
          <a:latin typeface="+mn-lt"/>
          <a:ea typeface="+mn-ea"/>
          <a:cs typeface="+mn-cs"/>
        </a:defRPr>
      </a:lvl8pPr>
      <a:lvl9pPr marL="3730969" algn="l" defTabSz="932742"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6" pos="368">
          <p15:clr>
            <a:srgbClr val="C35EA4"/>
          </p15:clr>
        </p15:guide>
        <p15:guide id="17" pos="7313">
          <p15:clr>
            <a:srgbClr val="C35EA4"/>
          </p15:clr>
        </p15:guide>
        <p15:guide id="25" orient="horz" pos="369">
          <p15:clr>
            <a:srgbClr val="C35EA4"/>
          </p15:clr>
        </p15:guide>
        <p15:guide id="26" orient="horz" pos="3949">
          <p15:clr>
            <a:srgbClr val="C35EA4"/>
          </p15:clr>
        </p15:guide>
        <p15:guide id="27" orient="horz" pos="184">
          <p15:clr>
            <a:srgbClr val="A4A3A4"/>
          </p15:clr>
        </p15:guide>
        <p15:guide id="28" pos="185">
          <p15:clr>
            <a:srgbClr val="A4A3A4"/>
          </p15:clr>
        </p15:guide>
        <p15:guide id="29" orient="horz" pos="4135">
          <p15:clr>
            <a:srgbClr val="A4A3A4"/>
          </p15:clr>
        </p15:guide>
        <p15:guide id="30" pos="7495">
          <p15:clr>
            <a:srgbClr val="A4A3A4"/>
          </p15:clr>
        </p15:guide>
      </p15:sldGuideLst>
    </p:ext>
  </p:extLst>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4.jpeg"/><Relationship Id="rId7" Type="http://schemas.openxmlformats.org/officeDocument/2006/relationships/hyperlink" Target="mailto:wesolutionassessment@microsoft.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microsoft.com/office/2007/relationships/hdphoto" Target="../media/hdphoto1.wdp"/><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4" name="Picture 53">
            <a:extLst>
              <a:ext uri="{FF2B5EF4-FFF2-40B4-BE49-F238E27FC236}">
                <a16:creationId xmlns:a16="http://schemas.microsoft.com/office/drawing/2014/main" id="{C105E5F7-CEA1-479A-85DA-53862816128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2071" t="1637" r="2849" b="65747"/>
          <a:stretch/>
        </p:blipFill>
        <p:spPr bwMode="auto">
          <a:xfrm>
            <a:off x="3446318" y="-1"/>
            <a:ext cx="5299364" cy="1211191"/>
          </a:xfrm>
          <a:custGeom>
            <a:avLst/>
            <a:gdLst>
              <a:gd name="connsiteX0" fmla="*/ 0 w 7772400"/>
              <a:gd name="connsiteY0" fmla="*/ 0 h 1776414"/>
              <a:gd name="connsiteX1" fmla="*/ 7772400 w 7772400"/>
              <a:gd name="connsiteY1" fmla="*/ 0 h 1776414"/>
              <a:gd name="connsiteX2" fmla="*/ 7772400 w 7772400"/>
              <a:gd name="connsiteY2" fmla="*/ 1776414 h 1776414"/>
              <a:gd name="connsiteX3" fmla="*/ 0 w 7772400"/>
              <a:gd name="connsiteY3" fmla="*/ 1776414 h 1776414"/>
            </a:gdLst>
            <a:ahLst/>
            <a:cxnLst>
              <a:cxn ang="0">
                <a:pos x="connsiteX0" y="connsiteY0"/>
              </a:cxn>
              <a:cxn ang="0">
                <a:pos x="connsiteX1" y="connsiteY1"/>
              </a:cxn>
              <a:cxn ang="0">
                <a:pos x="connsiteX2" y="connsiteY2"/>
              </a:cxn>
              <a:cxn ang="0">
                <a:pos x="connsiteX3" y="connsiteY3"/>
              </a:cxn>
            </a:cxnLst>
            <a:rect l="l" t="t" r="r" b="b"/>
            <a:pathLst>
              <a:path w="7772400" h="1776414">
                <a:moveTo>
                  <a:pt x="0" y="0"/>
                </a:moveTo>
                <a:lnTo>
                  <a:pt x="7772400" y="0"/>
                </a:lnTo>
                <a:lnTo>
                  <a:pt x="7772400" y="1776414"/>
                </a:lnTo>
                <a:lnTo>
                  <a:pt x="0" y="1776414"/>
                </a:lnTo>
                <a:close/>
              </a:path>
            </a:pathLst>
          </a:custGeom>
          <a:noFill/>
          <a:extLst>
            <a:ext uri="{909E8E84-426E-40DD-AFC4-6F175D3DCCD1}">
              <a14:hiddenFill xmlns:a14="http://schemas.microsoft.com/office/drawing/2010/main">
                <a:solidFill>
                  <a:srgbClr val="FFFFFF"/>
                </a:solidFill>
              </a14:hiddenFill>
            </a:ext>
          </a:extLst>
        </p:spPr>
      </p:pic>
      <p:sp>
        <p:nvSpPr>
          <p:cNvPr id="46" name="Rectangle 45">
            <a:extLst>
              <a:ext uri="{FF2B5EF4-FFF2-40B4-BE49-F238E27FC236}">
                <a16:creationId xmlns:a16="http://schemas.microsoft.com/office/drawing/2014/main" id="{2809EC6D-AA00-4D29-BCBA-B0A213CB6287}"/>
              </a:ext>
            </a:extLst>
          </p:cNvPr>
          <p:cNvSpPr>
            <a:spLocks/>
          </p:cNvSpPr>
          <p:nvPr/>
        </p:nvSpPr>
        <p:spPr bwMode="auto">
          <a:xfrm>
            <a:off x="3446318" y="7754"/>
            <a:ext cx="5299364" cy="1211191"/>
          </a:xfrm>
          <a:prstGeom prst="rect">
            <a:avLst/>
          </a:prstGeom>
          <a:solidFill>
            <a:schemeClr val="bg1">
              <a:alpha val="60000"/>
            </a:schemeClr>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24691" tIns="99753" rIns="124691" bIns="99753" numCol="1" spcCol="0" rtlCol="0" fromWordArt="0" anchor="t" anchorCtr="0" forceAA="0" compatLnSpc="1">
            <a:prstTxWarp prst="textNoShape">
              <a:avLst/>
            </a:prstTxWarp>
            <a:noAutofit/>
          </a:bodyPr>
          <a:lstStyle/>
          <a:p>
            <a:pPr algn="ctr" defTabSz="635759" fontAlgn="base">
              <a:lnSpc>
                <a:spcPct val="90000"/>
              </a:lnSpc>
              <a:spcBef>
                <a:spcPct val="0"/>
              </a:spcBef>
              <a:spcAft>
                <a:spcPct val="0"/>
              </a:spcAft>
            </a:pPr>
            <a:endParaRPr lang="en-US" sz="1636" dirty="0" err="1">
              <a:gradFill>
                <a:gsLst>
                  <a:gs pos="0">
                    <a:srgbClr val="FFFFFF"/>
                  </a:gs>
                  <a:gs pos="100000">
                    <a:srgbClr val="FFFFFF"/>
                  </a:gs>
                </a:gsLst>
                <a:lin ang="5400000" scaled="0"/>
              </a:gradFill>
              <a:ea typeface="Segoe UI" pitchFamily="34" charset="0"/>
              <a:cs typeface="Segoe UI" pitchFamily="34" charset="0"/>
            </a:endParaRPr>
          </a:p>
        </p:txBody>
      </p:sp>
      <p:sp>
        <p:nvSpPr>
          <p:cNvPr id="47" name="Rectangle 46">
            <a:extLst>
              <a:ext uri="{FF2B5EF4-FFF2-40B4-BE49-F238E27FC236}">
                <a16:creationId xmlns:a16="http://schemas.microsoft.com/office/drawing/2014/main" id="{BAAFFB82-677F-465C-9D40-0814705757AA}"/>
              </a:ext>
            </a:extLst>
          </p:cNvPr>
          <p:cNvSpPr/>
          <p:nvPr/>
        </p:nvSpPr>
        <p:spPr bwMode="auto">
          <a:xfrm>
            <a:off x="3631407" y="629095"/>
            <a:ext cx="4972534" cy="335798"/>
          </a:xfrm>
          <a:prstGeom prst="rect">
            <a:avLst/>
          </a:prstGeom>
          <a:no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spAutoFit/>
          </a:bodyPr>
          <a:lstStyle/>
          <a:p>
            <a:pPr defTabSz="635759">
              <a:spcBef>
                <a:spcPct val="0"/>
              </a:spcBef>
              <a:spcAft>
                <a:spcPct val="0"/>
              </a:spcAft>
              <a:defRPr/>
            </a:pPr>
            <a:r>
              <a:rPr lang="de-AT" sz="2182" b="1" dirty="0">
                <a:solidFill>
                  <a:schemeClr val="tx1"/>
                </a:solidFill>
                <a:latin typeface="Calibri"/>
                <a:cs typeface="Calibri"/>
              </a:rPr>
              <a:t>Microsoft S</a:t>
            </a:r>
            <a:r>
              <a:rPr lang="en-US" sz="2182" b="1" dirty="0" err="1">
                <a:solidFill>
                  <a:schemeClr val="tx1"/>
                </a:solidFill>
                <a:latin typeface="Calibri"/>
                <a:cs typeface="Calibri"/>
              </a:rPr>
              <a:t>urface</a:t>
            </a:r>
            <a:r>
              <a:rPr lang="en-US" sz="2182" b="1" dirty="0">
                <a:solidFill>
                  <a:schemeClr val="tx1"/>
                </a:solidFill>
                <a:latin typeface="Calibri"/>
                <a:cs typeface="Calibri"/>
              </a:rPr>
              <a:t> Assessment</a:t>
            </a:r>
            <a:endParaRPr lang="en-US" sz="1227" dirty="0">
              <a:solidFill>
                <a:schemeClr val="tx1"/>
              </a:solidFill>
            </a:endParaRPr>
          </a:p>
        </p:txBody>
      </p:sp>
      <p:grpSp>
        <p:nvGrpSpPr>
          <p:cNvPr id="48" name="Group 47">
            <a:extLst>
              <a:ext uri="{FF2B5EF4-FFF2-40B4-BE49-F238E27FC236}">
                <a16:creationId xmlns:a16="http://schemas.microsoft.com/office/drawing/2014/main" id="{D6F52D1F-A579-4D24-83F1-2C07CE24034A}"/>
              </a:ext>
            </a:extLst>
          </p:cNvPr>
          <p:cNvGrpSpPr/>
          <p:nvPr/>
        </p:nvGrpSpPr>
        <p:grpSpPr>
          <a:xfrm>
            <a:off x="3596362" y="148370"/>
            <a:ext cx="2604044" cy="234428"/>
            <a:chOff x="169993" y="2663927"/>
            <a:chExt cx="3819265" cy="343828"/>
          </a:xfrm>
        </p:grpSpPr>
        <p:pic>
          <p:nvPicPr>
            <p:cNvPr id="49" name="Picture 48" descr="A close up of a logo&#10;&#10;Description automatically generated">
              <a:extLst>
                <a:ext uri="{FF2B5EF4-FFF2-40B4-BE49-F238E27FC236}">
                  <a16:creationId xmlns:a16="http://schemas.microsoft.com/office/drawing/2014/main" id="{97CDEA2A-EB8B-457D-8F2B-7CFF59F2926D}"/>
                </a:ext>
              </a:extLst>
            </p:cNvPr>
            <p:cNvPicPr>
              <a:picLocks noChangeAspect="1"/>
            </p:cNvPicPr>
            <p:nvPr/>
          </p:nvPicPr>
          <p:blipFill rotWithShape="1">
            <a:blip r:embed="rId4"/>
            <a:srcRect l="5502" t="27467" r="85499" b="27467"/>
            <a:stretch/>
          </p:blipFill>
          <p:spPr>
            <a:xfrm>
              <a:off x="169993" y="2663927"/>
              <a:ext cx="350707" cy="343828"/>
            </a:xfrm>
            <a:prstGeom prst="rect">
              <a:avLst/>
            </a:prstGeom>
          </p:spPr>
        </p:pic>
        <p:pic>
          <p:nvPicPr>
            <p:cNvPr id="50" name="Picture 49" descr="A close up of a logo&#10;&#10;Description automatically generated">
              <a:extLst>
                <a:ext uri="{FF2B5EF4-FFF2-40B4-BE49-F238E27FC236}">
                  <a16:creationId xmlns:a16="http://schemas.microsoft.com/office/drawing/2014/main" id="{4184CD9E-6C13-46ED-B156-9BAAD27ED525}"/>
                </a:ext>
              </a:extLst>
            </p:cNvPr>
            <p:cNvPicPr>
              <a:picLocks noChangeAspect="1"/>
            </p:cNvPicPr>
            <p:nvPr/>
          </p:nvPicPr>
          <p:blipFill rotWithShape="1">
            <a:blip r:embed="rId5">
              <a:extLst>
                <a:ext uri="{BEBA8EAE-BF5A-486C-A8C5-ECC9F3942E4B}">
                  <a14:imgProps xmlns:a14="http://schemas.microsoft.com/office/drawing/2010/main">
                    <a14:imgLayer r:embed="rId6">
                      <a14:imgEffect>
                        <a14:brightnessContrast bright="100000"/>
                      </a14:imgEffect>
                    </a14:imgLayer>
                  </a14:imgProps>
                </a:ext>
              </a:extLst>
            </a:blip>
            <a:srcRect l="14989" t="27467" r="-3984" b="27467"/>
            <a:stretch/>
          </p:blipFill>
          <p:spPr>
            <a:xfrm>
              <a:off x="520700" y="2663927"/>
              <a:ext cx="3468558" cy="343828"/>
            </a:xfrm>
            <a:prstGeom prst="rect">
              <a:avLst/>
            </a:prstGeom>
          </p:spPr>
        </p:pic>
      </p:grpSp>
      <p:sp>
        <p:nvSpPr>
          <p:cNvPr id="55" name="TextBox 54">
            <a:extLst>
              <a:ext uri="{FF2B5EF4-FFF2-40B4-BE49-F238E27FC236}">
                <a16:creationId xmlns:a16="http://schemas.microsoft.com/office/drawing/2014/main" id="{9E200B5E-DC21-4563-97CC-BC289677697B}"/>
              </a:ext>
            </a:extLst>
          </p:cNvPr>
          <p:cNvSpPr txBox="1"/>
          <p:nvPr/>
        </p:nvSpPr>
        <p:spPr>
          <a:xfrm>
            <a:off x="3467992" y="1247282"/>
            <a:ext cx="5277690" cy="1014252"/>
          </a:xfrm>
          <a:prstGeom prst="rect">
            <a:avLst/>
          </a:prstGeom>
          <a:noFill/>
        </p:spPr>
        <p:txBody>
          <a:bodyPr wrap="square" lIns="0" tIns="0" rIns="0" bIns="0" rtlCol="0">
            <a:spAutoFit/>
          </a:bodyPr>
          <a:lstStyle/>
          <a:p>
            <a:pPr marL="0" marR="0">
              <a:spcBef>
                <a:spcPts val="0"/>
              </a:spcBef>
              <a:spcAft>
                <a:spcPts val="0"/>
              </a:spcAft>
            </a:pPr>
            <a:r>
              <a:rPr lang="en-US" sz="1100" dirty="0">
                <a:solidFill>
                  <a:srgbClr val="000000"/>
                </a:solidFill>
                <a:effectLst/>
                <a:latin typeface="Calibri" panose="020F0502020204030204" pitchFamily="34" charset="0"/>
                <a:ea typeface="Calibri" panose="020F0502020204030204" pitchFamily="34" charset="0"/>
              </a:rPr>
              <a:t>Innovation meets inspiration. Over the last few years, we had to deal with </a:t>
            </a:r>
            <a:r>
              <a:rPr lang="en-GB" sz="1100" dirty="0">
                <a:solidFill>
                  <a:srgbClr val="000000"/>
                </a:solidFill>
                <a:effectLst/>
                <a:latin typeface="Calibri" panose="020F0502020204030204" pitchFamily="34" charset="0"/>
                <a:ea typeface="Calibri" panose="020F0502020204030204" pitchFamily="34" charset="0"/>
              </a:rPr>
              <a:t>significant global challenges. Consequentl</a:t>
            </a:r>
            <a:r>
              <a:rPr lang="en-GB" sz="1100" dirty="0">
                <a:solidFill>
                  <a:srgbClr val="000000"/>
                </a:solidFill>
                <a:latin typeface="Calibri" panose="020F0502020204030204" pitchFamily="34" charset="0"/>
                <a:ea typeface="Calibri" panose="020F0502020204030204" pitchFamily="34" charset="0"/>
              </a:rPr>
              <a:t>y,</a:t>
            </a:r>
            <a:r>
              <a:rPr lang="en-US" sz="1100" dirty="0">
                <a:solidFill>
                  <a:srgbClr val="000000"/>
                </a:solidFill>
                <a:effectLst/>
                <a:latin typeface="Calibri" panose="020F0502020204030204" pitchFamily="34" charset="0"/>
                <a:ea typeface="Calibri" panose="020F0502020204030204" pitchFamily="34" charset="0"/>
              </a:rPr>
              <a:t> the new workplace is fully mobile and flexible, with employees working on a spectrum from full mobile to full on site, and everything in between. Regardless of where they are, IT must make sure they can be productive and get things done. Therefore, Microsoft has built Surface products to help people be creative, productive and connected.</a:t>
            </a:r>
            <a:endParaRPr lang="en-US" sz="1100" dirty="0">
              <a:effectLst/>
              <a:latin typeface="Calibri" panose="020F0502020204030204" pitchFamily="34" charset="0"/>
              <a:ea typeface="Calibri" panose="020F0502020204030204" pitchFamily="34" charset="0"/>
            </a:endParaRPr>
          </a:p>
          <a:p>
            <a:pPr marL="5904" defTabSz="425060">
              <a:spcAft>
                <a:spcPts val="205"/>
              </a:spcAft>
              <a:defRPr/>
            </a:pPr>
            <a:endParaRPr lang="en-US" sz="1091" dirty="0">
              <a:solidFill>
                <a:schemeClr val="bg1"/>
              </a:solidFill>
            </a:endParaRPr>
          </a:p>
        </p:txBody>
      </p:sp>
      <p:sp>
        <p:nvSpPr>
          <p:cNvPr id="58" name="TextBox 57">
            <a:extLst>
              <a:ext uri="{FF2B5EF4-FFF2-40B4-BE49-F238E27FC236}">
                <a16:creationId xmlns:a16="http://schemas.microsoft.com/office/drawing/2014/main" id="{C303F67E-E537-4BCC-A419-42D973046D06}"/>
              </a:ext>
            </a:extLst>
          </p:cNvPr>
          <p:cNvSpPr txBox="1">
            <a:spLocks/>
          </p:cNvSpPr>
          <p:nvPr/>
        </p:nvSpPr>
        <p:spPr>
          <a:xfrm>
            <a:off x="3446318" y="2214885"/>
            <a:ext cx="5299364" cy="505284"/>
          </a:xfrm>
          <a:prstGeom prst="rect">
            <a:avLst/>
          </a:prstGeom>
          <a:solidFill>
            <a:srgbClr val="243A5E"/>
          </a:solidFill>
          <a:ln>
            <a:noFill/>
          </a:ln>
        </p:spPr>
        <p:txBody>
          <a:bodyPr wrap="square" lIns="187036" tIns="31173" rIns="62345" bIns="31173" rtlCol="0" anchor="ctr">
            <a:noAutofit/>
          </a:bodyPr>
          <a:lstStyle/>
          <a:p>
            <a:pPr marL="5628" defTabSz="425060">
              <a:defRPr/>
            </a:pPr>
            <a:r>
              <a:rPr lang="en-US" sz="1200" b="1" kern="100" dirty="0">
                <a:solidFill>
                  <a:srgbClr val="FFFFFF"/>
                </a:solidFill>
                <a:effectLst/>
                <a:latin typeface="Calibri" panose="020F0502020204030204" pitchFamily="34" charset="0"/>
                <a:ea typeface="Calibri" panose="020F0502020204030204" pitchFamily="34" charset="0"/>
                <a:cs typeface="Calibri" panose="020F0502020204030204" pitchFamily="34" charset="0"/>
              </a:rPr>
              <a:t>With the Microsoft Surface Assessment we will guide you on what’s required to achieve the right workplace environment for your organization including:</a:t>
            </a:r>
            <a:endParaRPr lang="en-US" sz="1227" b="1" i="0" u="none" strike="noStrike" kern="1200" cap="none" normalizeH="0" baseline="0" noProof="0" dirty="0">
              <a:ln>
                <a:noFill/>
              </a:ln>
              <a:effectLst/>
              <a:uLnTx/>
              <a:uFillTx/>
              <a:latin typeface="Calibri" panose="020F0502020204030204" pitchFamily="34" charset="0"/>
              <a:cs typeface="Calibri" panose="020F0502020204030204" pitchFamily="34" charset="0"/>
            </a:endParaRPr>
          </a:p>
        </p:txBody>
      </p:sp>
      <p:sp>
        <p:nvSpPr>
          <p:cNvPr id="105" name="Rectangle 104">
            <a:extLst>
              <a:ext uri="{FF2B5EF4-FFF2-40B4-BE49-F238E27FC236}">
                <a16:creationId xmlns:a16="http://schemas.microsoft.com/office/drawing/2014/main" id="{13A74EBE-1B2A-44DF-A143-39519E8E0987}"/>
              </a:ext>
            </a:extLst>
          </p:cNvPr>
          <p:cNvSpPr>
            <a:spLocks/>
          </p:cNvSpPr>
          <p:nvPr/>
        </p:nvSpPr>
        <p:spPr bwMode="auto">
          <a:xfrm>
            <a:off x="3446318" y="4977827"/>
            <a:ext cx="5299364" cy="1731803"/>
          </a:xfrm>
          <a:prstGeom prst="rect">
            <a:avLst/>
          </a:prstGeom>
          <a:solidFill>
            <a:schemeClr val="tx1">
              <a:lumMod val="95000"/>
            </a:schemeClr>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24691" tIns="99753" rIns="124691" bIns="99753" numCol="1" spcCol="0" rtlCol="0" fromWordArt="0" anchor="t" anchorCtr="0" forceAA="0" compatLnSpc="1">
            <a:prstTxWarp prst="textNoShape">
              <a:avLst/>
            </a:prstTxWarp>
            <a:noAutofit/>
          </a:bodyPr>
          <a:lstStyle/>
          <a:p>
            <a:pPr algn="ctr" defTabSz="635759" fontAlgn="base">
              <a:lnSpc>
                <a:spcPct val="90000"/>
              </a:lnSpc>
              <a:spcBef>
                <a:spcPct val="0"/>
              </a:spcBef>
              <a:spcAft>
                <a:spcPct val="0"/>
              </a:spcAft>
            </a:pPr>
            <a:endParaRPr lang="en-US" sz="1636" err="1">
              <a:gradFill>
                <a:gsLst>
                  <a:gs pos="0">
                    <a:srgbClr val="FFFFFF"/>
                  </a:gs>
                  <a:gs pos="100000">
                    <a:srgbClr val="FFFFFF"/>
                  </a:gs>
                </a:gsLst>
                <a:lin ang="5400000" scaled="0"/>
              </a:gradFill>
              <a:ea typeface="Segoe UI" pitchFamily="34" charset="0"/>
              <a:cs typeface="Segoe UI" pitchFamily="34" charset="0"/>
            </a:endParaRPr>
          </a:p>
        </p:txBody>
      </p:sp>
      <p:sp>
        <p:nvSpPr>
          <p:cNvPr id="121" name="Rectangle 120">
            <a:extLst>
              <a:ext uri="{FF2B5EF4-FFF2-40B4-BE49-F238E27FC236}">
                <a16:creationId xmlns:a16="http://schemas.microsoft.com/office/drawing/2014/main" id="{C94791A8-B8A1-4183-9CD3-C5CA87C1D84F}"/>
              </a:ext>
            </a:extLst>
          </p:cNvPr>
          <p:cNvSpPr>
            <a:spLocks/>
          </p:cNvSpPr>
          <p:nvPr/>
        </p:nvSpPr>
        <p:spPr>
          <a:xfrm>
            <a:off x="7297397" y="5229925"/>
            <a:ext cx="1448285" cy="1337996"/>
          </a:xfrm>
          <a:prstGeom prst="rect">
            <a:avLst/>
          </a:prstGeom>
          <a:solidFill>
            <a:schemeClr val="tx1">
              <a:lumMod val="85000"/>
            </a:schemeClr>
          </a:solidFill>
        </p:spPr>
        <p:txBody>
          <a:bodyPr wrap="square" lIns="62345" tIns="31173" rIns="62345" bIns="31173" anchor="ctr">
            <a:noAutofit/>
          </a:bodyPr>
          <a:lstStyle/>
          <a:p>
            <a:pPr marR="0" lvl="0" defTabSz="623438" rtl="0" eaLnBrk="1" fontAlgn="auto" latinLnBrk="0" hangingPunct="1">
              <a:spcBef>
                <a:spcPts val="205"/>
              </a:spcBef>
              <a:spcAft>
                <a:spcPts val="0"/>
              </a:spcAft>
              <a:buClrTx/>
              <a:buSzTx/>
              <a:buFontTx/>
              <a:buNone/>
              <a:defRPr/>
            </a:pPr>
            <a:endParaRPr lang="en-US" sz="1091" i="1" dirty="0">
              <a:solidFill>
                <a:schemeClr val="bg2"/>
              </a:solidFill>
              <a:latin typeface="Segoe UI Semibold"/>
              <a:ea typeface="+mn-lt"/>
              <a:cs typeface="Segoe UI Semibold"/>
            </a:endParaRPr>
          </a:p>
          <a:p>
            <a:pPr marR="0" lvl="0" defTabSz="623438">
              <a:spcBef>
                <a:spcPts val="205"/>
              </a:spcBef>
              <a:spcAft>
                <a:spcPts val="0"/>
              </a:spcAft>
              <a:buClrTx/>
              <a:buSzTx/>
              <a:buFontTx/>
              <a:buNone/>
              <a:defRPr/>
            </a:pPr>
            <a:endParaRPr lang="en-US" sz="955" b="0" i="1" u="none" strike="noStrike" kern="1200" cap="none" normalizeH="0" noProof="0" dirty="0">
              <a:ln>
                <a:noFill/>
              </a:ln>
              <a:solidFill>
                <a:schemeClr val="bg1"/>
              </a:solidFill>
              <a:effectLst/>
              <a:highlight>
                <a:srgbClr val="FF00FF"/>
              </a:highlight>
              <a:uLnTx/>
              <a:uFillTx/>
              <a:cs typeface="Segoe UI"/>
            </a:endParaRPr>
          </a:p>
        </p:txBody>
      </p:sp>
      <p:sp>
        <p:nvSpPr>
          <p:cNvPr id="44" name="Rectangle 43">
            <a:extLst>
              <a:ext uri="{FF2B5EF4-FFF2-40B4-BE49-F238E27FC236}">
                <a16:creationId xmlns:a16="http://schemas.microsoft.com/office/drawing/2014/main" id="{F91000B6-13FC-42C8-9597-0FE9C21CFD7B}"/>
              </a:ext>
            </a:extLst>
          </p:cNvPr>
          <p:cNvSpPr>
            <a:spLocks/>
          </p:cNvSpPr>
          <p:nvPr/>
        </p:nvSpPr>
        <p:spPr bwMode="auto">
          <a:xfrm>
            <a:off x="3446318" y="2641553"/>
            <a:ext cx="5299364" cy="18704"/>
          </a:xfrm>
          <a:prstGeom prst="rect">
            <a:avLst/>
          </a:prstGeom>
          <a:solidFill>
            <a:schemeClr val="accent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horz" wrap="square" lIns="124691" tIns="99753" rIns="124691" bIns="99753" numCol="1" spcCol="0" rtlCol="0" fromWordArt="0" anchor="t"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defTabSz="635759" fontAlgn="base">
              <a:spcBef>
                <a:spcPct val="0"/>
              </a:spcBef>
              <a:spcAft>
                <a:spcPct val="0"/>
              </a:spcAft>
            </a:pPr>
            <a:endParaRPr lang="en-US" sz="1636" dirty="0" err="1">
              <a:gradFill>
                <a:gsLst>
                  <a:gs pos="0">
                    <a:srgbClr val="FFFFFF"/>
                  </a:gs>
                  <a:gs pos="100000">
                    <a:srgbClr val="FFFFFF"/>
                  </a:gs>
                </a:gsLst>
                <a:lin ang="5400000" scaled="0"/>
              </a:gradFill>
              <a:ea typeface="Segoe UI" pitchFamily="34" charset="0"/>
              <a:cs typeface="Segoe UI" pitchFamily="34" charset="0"/>
            </a:endParaRPr>
          </a:p>
        </p:txBody>
      </p:sp>
      <p:sp>
        <p:nvSpPr>
          <p:cNvPr id="59" name="Rectangle 58">
            <a:extLst>
              <a:ext uri="{FF2B5EF4-FFF2-40B4-BE49-F238E27FC236}">
                <a16:creationId xmlns:a16="http://schemas.microsoft.com/office/drawing/2014/main" id="{D4216065-E128-42EE-9C0E-AEDCAFF80C6F}"/>
              </a:ext>
            </a:extLst>
          </p:cNvPr>
          <p:cNvSpPr>
            <a:spLocks/>
          </p:cNvSpPr>
          <p:nvPr/>
        </p:nvSpPr>
        <p:spPr bwMode="auto">
          <a:xfrm>
            <a:off x="3631407" y="2919443"/>
            <a:ext cx="5149320" cy="2330125"/>
          </a:xfrm>
          <a:prstGeom prst="rect">
            <a:avLst/>
          </a:prstGeom>
          <a:noFill/>
          <a:ln w="3175">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horz" wrap="square" lIns="0" tIns="0" rIns="0" bIns="0" numCol="1" spcCol="0" rtlCol="0" fromWordArt="0" anchor="ctr" anchorCtr="0" forceAA="0" compatLnSpc="1">
            <a:prstTxWarp prst="textNoShape">
              <a:avLst/>
            </a:prstTxWarp>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285750" indent="-285750" defTabSz="635759" fontAlgn="base">
              <a:spcBef>
                <a:spcPts val="68"/>
              </a:spcBef>
              <a:spcAft>
                <a:spcPts val="68"/>
              </a:spcAft>
              <a:buFont typeface="Wingdings" panose="05000000000000000000" pitchFamily="2" charset="2"/>
              <a:buChar char="v"/>
              <a:defRPr/>
            </a:pPr>
            <a:r>
              <a:rPr kumimoji="0" lang="en-US" sz="1364" b="1" i="0" u="none" strike="noStrike" kern="1200" cap="none" normalizeH="0" baseline="0" noProof="0" dirty="0">
                <a:ln>
                  <a:noFill/>
                </a:ln>
                <a:solidFill>
                  <a:schemeClr val="bg2"/>
                </a:solidFill>
                <a:effectLst/>
                <a:uLnTx/>
                <a:uFillTx/>
                <a:latin typeface="Calibri" panose="020F0502020204030204" pitchFamily="34" charset="0"/>
                <a:ea typeface="Segoe UI" panose="020B0502040204020203" pitchFamily="34" charset="0"/>
                <a:cs typeface="Calibri" panose="020F0502020204030204" pitchFamily="34" charset="0"/>
              </a:rPr>
              <a:t>An analysis of your device inventory and security posture</a:t>
            </a:r>
          </a:p>
          <a:p>
            <a:pPr marL="285750" indent="-285750" defTabSz="635759" fontAlgn="base">
              <a:spcBef>
                <a:spcPts val="68"/>
              </a:spcBef>
              <a:spcAft>
                <a:spcPts val="68"/>
              </a:spcAft>
              <a:buFont typeface="Wingdings" panose="05000000000000000000" pitchFamily="2" charset="2"/>
              <a:buChar char="v"/>
              <a:defRPr/>
            </a:pPr>
            <a:endParaRPr lang="en-US" sz="1364" b="1" dirty="0">
              <a:solidFill>
                <a:schemeClr val="bg2"/>
              </a:solidFill>
              <a:latin typeface="Calibri" panose="020F0502020204030204" pitchFamily="34" charset="0"/>
              <a:ea typeface="Segoe UI" panose="020B0502040204020203" pitchFamily="34" charset="0"/>
              <a:cs typeface="Calibri" panose="020F0502020204030204" pitchFamily="34" charset="0"/>
            </a:endParaRPr>
          </a:p>
          <a:p>
            <a:pPr marL="285750" indent="-285750" defTabSz="635759" fontAlgn="base">
              <a:spcBef>
                <a:spcPts val="68"/>
              </a:spcBef>
              <a:spcAft>
                <a:spcPts val="68"/>
              </a:spcAft>
              <a:buFont typeface="Wingdings" panose="05000000000000000000" pitchFamily="2" charset="2"/>
              <a:buChar char="v"/>
              <a:defRPr/>
            </a:pPr>
            <a:r>
              <a:rPr lang="en-US" sz="1364" b="1" dirty="0">
                <a:solidFill>
                  <a:schemeClr val="bg2"/>
                </a:solidFill>
                <a:latin typeface="Calibri" panose="020F0502020204030204" pitchFamily="34" charset="0"/>
                <a:ea typeface="Segoe UI" panose="020B0502040204020203" pitchFamily="34" charset="0"/>
                <a:cs typeface="Calibri" panose="020F0502020204030204" pitchFamily="34" charset="0"/>
              </a:rPr>
              <a:t>IT cost comparison on the different device levels</a:t>
            </a:r>
          </a:p>
          <a:p>
            <a:pPr marL="285750" indent="-285750" defTabSz="635759" fontAlgn="base">
              <a:spcBef>
                <a:spcPts val="68"/>
              </a:spcBef>
              <a:spcAft>
                <a:spcPts val="68"/>
              </a:spcAft>
              <a:buFont typeface="Wingdings" panose="05000000000000000000" pitchFamily="2" charset="2"/>
              <a:buChar char="v"/>
              <a:defRPr/>
            </a:pPr>
            <a:endParaRPr lang="en-US" sz="1364" b="1" dirty="0">
              <a:solidFill>
                <a:schemeClr val="bg2"/>
              </a:solidFill>
              <a:latin typeface="Calibri" panose="020F0502020204030204" pitchFamily="34" charset="0"/>
              <a:ea typeface="Segoe UI" panose="020B0502040204020203" pitchFamily="34" charset="0"/>
              <a:cs typeface="Calibri" panose="020F0502020204030204" pitchFamily="34" charset="0"/>
            </a:endParaRPr>
          </a:p>
          <a:p>
            <a:pPr marL="285750" indent="-285750" defTabSz="635759" fontAlgn="base">
              <a:spcBef>
                <a:spcPts val="68"/>
              </a:spcBef>
              <a:spcAft>
                <a:spcPts val="68"/>
              </a:spcAft>
              <a:buFont typeface="Wingdings" panose="05000000000000000000" pitchFamily="2" charset="2"/>
              <a:buChar char="v"/>
              <a:defRPr/>
            </a:pPr>
            <a:r>
              <a:rPr lang="en-GB" sz="1364" b="1" i="0" u="none" strike="noStrike" dirty="0">
                <a:solidFill>
                  <a:schemeClr val="bg2"/>
                </a:solidFill>
                <a:effectLst/>
                <a:latin typeface="Calibri" panose="020F0502020204030204" pitchFamily="34" charset="0"/>
                <a:cs typeface="Calibri" panose="020F0502020204030204" pitchFamily="34" charset="0"/>
              </a:rPr>
              <a:t>Carbon footprint emission calculations and equivalences </a:t>
            </a:r>
          </a:p>
          <a:p>
            <a:pPr marL="285750" indent="-285750" defTabSz="635759" fontAlgn="base">
              <a:spcBef>
                <a:spcPts val="68"/>
              </a:spcBef>
              <a:spcAft>
                <a:spcPts val="68"/>
              </a:spcAft>
              <a:buFont typeface="Wingdings" panose="05000000000000000000" pitchFamily="2" charset="2"/>
              <a:buChar char="v"/>
              <a:defRPr/>
            </a:pPr>
            <a:endParaRPr lang="en-GB" sz="1364" b="1" i="0" u="none" strike="noStrike" dirty="0">
              <a:solidFill>
                <a:schemeClr val="bg2"/>
              </a:solidFill>
              <a:effectLst/>
              <a:latin typeface="Calibri" panose="020F0502020204030204" pitchFamily="34" charset="0"/>
              <a:cs typeface="Calibri" panose="020F0502020204030204" pitchFamily="34" charset="0"/>
            </a:endParaRPr>
          </a:p>
          <a:p>
            <a:pPr marL="233789" indent="-233789" defTabSz="635759" fontAlgn="base">
              <a:spcBef>
                <a:spcPts val="68"/>
              </a:spcBef>
              <a:spcAft>
                <a:spcPts val="68"/>
              </a:spcAft>
              <a:buFont typeface="Wingdings" pitchFamily="2" charset="2"/>
              <a:buChar char="v"/>
              <a:defRPr/>
            </a:pPr>
            <a:r>
              <a:rPr lang="en-GB" sz="1364" b="1" dirty="0">
                <a:solidFill>
                  <a:schemeClr val="bg2"/>
                </a:solidFill>
                <a:latin typeface="Calibri" panose="020F0502020204030204" pitchFamily="34" charset="0"/>
                <a:cs typeface="Calibri" panose="020F0502020204030204" pitchFamily="34" charset="0"/>
              </a:rPr>
              <a:t> Analysis of the overall Surface business value </a:t>
            </a:r>
            <a:endParaRPr lang="en-GB" sz="1364" b="1" i="0" u="none" strike="noStrike" dirty="0">
              <a:solidFill>
                <a:schemeClr val="bg2"/>
              </a:solidFill>
              <a:effectLst/>
              <a:latin typeface="Calibri" panose="020F0502020204030204" pitchFamily="34" charset="0"/>
              <a:cs typeface="Calibri" panose="020F0502020204030204" pitchFamily="34" charset="0"/>
            </a:endParaRPr>
          </a:p>
          <a:p>
            <a:pPr marL="233789" indent="-233789" defTabSz="635759" fontAlgn="base">
              <a:spcBef>
                <a:spcPts val="68"/>
              </a:spcBef>
              <a:spcAft>
                <a:spcPts val="68"/>
              </a:spcAft>
              <a:buFont typeface="Wingdings" pitchFamily="2" charset="2"/>
              <a:buChar char="v"/>
              <a:defRPr/>
            </a:pPr>
            <a:endParaRPr lang="en-GB" sz="1364" b="1" i="0" u="none" strike="noStrike" dirty="0">
              <a:solidFill>
                <a:schemeClr val="bg2"/>
              </a:solidFill>
              <a:effectLst/>
              <a:latin typeface="Calibri" panose="020F0502020204030204" pitchFamily="34" charset="0"/>
              <a:cs typeface="Calibri" panose="020F0502020204030204" pitchFamily="34" charset="0"/>
            </a:endParaRPr>
          </a:p>
          <a:p>
            <a:pPr defTabSz="635759" fontAlgn="base">
              <a:spcBef>
                <a:spcPts val="68"/>
              </a:spcBef>
              <a:spcAft>
                <a:spcPts val="68"/>
              </a:spcAft>
              <a:defRPr/>
            </a:pPr>
            <a:endParaRPr kumimoji="0" lang="en-US" sz="1364" b="1" i="0" u="none" strike="noStrike" kern="1200" cap="none" normalizeH="0" baseline="0" noProof="0" dirty="0">
              <a:ln>
                <a:noFill/>
              </a:ln>
              <a:solidFill>
                <a:schemeClr val="bg2"/>
              </a:solidFill>
              <a:effectLst/>
              <a:uLnTx/>
              <a:uFillTx/>
              <a:latin typeface="Calibri" panose="020F0502020204030204" pitchFamily="34" charset="0"/>
              <a:ea typeface="Segoe UI" panose="020B0502040204020203" pitchFamily="34" charset="0"/>
              <a:cs typeface="Calibri" panose="020F0502020204030204" pitchFamily="34" charset="0"/>
            </a:endParaRPr>
          </a:p>
          <a:p>
            <a:pPr marL="233789" marR="0" lvl="0" indent="-233789" algn="l" defTabSz="635759" rtl="0" eaLnBrk="1" fontAlgn="base" latinLnBrk="0" hangingPunct="1">
              <a:spcBef>
                <a:spcPts val="68"/>
              </a:spcBef>
              <a:spcAft>
                <a:spcPts val="68"/>
              </a:spcAft>
              <a:buClrTx/>
              <a:buSzTx/>
              <a:buFont typeface="Wingdings" pitchFamily="2" charset="2"/>
              <a:buChar char="v"/>
              <a:tabLst/>
              <a:defRPr/>
            </a:pPr>
            <a:endParaRPr kumimoji="0" lang="en-US" sz="1364" b="1" i="0" u="none" strike="noStrike" kern="1200" cap="none" normalizeH="0" baseline="0" noProof="0" dirty="0">
              <a:ln>
                <a:noFill/>
              </a:ln>
              <a:solidFill>
                <a:schemeClr val="bg2"/>
              </a:solidFill>
              <a:effectLst/>
              <a:uLnTx/>
              <a:uFillTx/>
              <a:latin typeface="Calibri" panose="020F0502020204030204" pitchFamily="34" charset="0"/>
              <a:ea typeface="Segoe UI" panose="020B0502040204020203" pitchFamily="34" charset="0"/>
              <a:cs typeface="Calibri" panose="020F0502020204030204" pitchFamily="34" charset="0"/>
            </a:endParaRPr>
          </a:p>
        </p:txBody>
      </p:sp>
      <p:sp>
        <p:nvSpPr>
          <p:cNvPr id="71" name="Rectangle 70">
            <a:extLst>
              <a:ext uri="{FF2B5EF4-FFF2-40B4-BE49-F238E27FC236}">
                <a16:creationId xmlns:a16="http://schemas.microsoft.com/office/drawing/2014/main" id="{55661EE1-E812-4B51-82EF-C31F5934F5FA}"/>
              </a:ext>
            </a:extLst>
          </p:cNvPr>
          <p:cNvSpPr>
            <a:spLocks/>
          </p:cNvSpPr>
          <p:nvPr/>
        </p:nvSpPr>
        <p:spPr bwMode="auto">
          <a:xfrm>
            <a:off x="3467992" y="4792067"/>
            <a:ext cx="5299364" cy="18704"/>
          </a:xfrm>
          <a:prstGeom prst="rect">
            <a:avLst/>
          </a:prstGeom>
          <a:solidFill>
            <a:schemeClr val="accent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horz" wrap="square" lIns="124691" tIns="99753" rIns="124691" bIns="99753" numCol="1" spcCol="0" rtlCol="0" fromWordArt="0" anchor="t"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defTabSz="635759" fontAlgn="base">
              <a:spcBef>
                <a:spcPct val="0"/>
              </a:spcBef>
              <a:spcAft>
                <a:spcPct val="0"/>
              </a:spcAft>
            </a:pPr>
            <a:endParaRPr lang="en-US" sz="1636" dirty="0" err="1">
              <a:gradFill>
                <a:gsLst>
                  <a:gs pos="0">
                    <a:srgbClr val="FFFFFF"/>
                  </a:gs>
                  <a:gs pos="100000">
                    <a:srgbClr val="FFFFFF"/>
                  </a:gs>
                </a:gsLst>
                <a:lin ang="5400000" scaled="0"/>
              </a:gradFill>
              <a:ea typeface="Segoe UI" pitchFamily="34" charset="0"/>
              <a:cs typeface="Segoe UI" pitchFamily="34" charset="0"/>
            </a:endParaRPr>
          </a:p>
        </p:txBody>
      </p:sp>
      <p:sp>
        <p:nvSpPr>
          <p:cNvPr id="3" name="TextBox 2">
            <a:extLst>
              <a:ext uri="{FF2B5EF4-FFF2-40B4-BE49-F238E27FC236}">
                <a16:creationId xmlns:a16="http://schemas.microsoft.com/office/drawing/2014/main" id="{39CCD8B0-0DB9-6A82-C78B-4975A9A7FF7A}"/>
              </a:ext>
            </a:extLst>
          </p:cNvPr>
          <p:cNvSpPr txBox="1"/>
          <p:nvPr/>
        </p:nvSpPr>
        <p:spPr>
          <a:xfrm>
            <a:off x="7211537" y="5237013"/>
            <a:ext cx="1620005" cy="1238101"/>
          </a:xfrm>
          <a:prstGeom prst="rect">
            <a:avLst/>
          </a:prstGeom>
          <a:noFill/>
        </p:spPr>
        <p:txBody>
          <a:bodyPr rot="0" spcFirstLastPara="0" vertOverflow="overflow" horzOverflow="overflow" vert="horz" wrap="square" lIns="124691" tIns="99753" rIns="124691" bIns="99753" numCol="1" spcCol="0" rtlCol="0" fromWordArt="0" anchor="t" anchorCtr="0" forceAA="0" compatLnSpc="1">
            <a:prstTxWarp prst="textNoShape">
              <a:avLst/>
            </a:prstTxWarp>
            <a:spAutoFit/>
          </a:bodyPr>
          <a:lstStyle/>
          <a:p>
            <a:pPr algn="just"/>
            <a:endParaRPr lang="en-US" sz="955" dirty="0">
              <a:solidFill>
                <a:srgbClr val="000000"/>
              </a:solidFill>
              <a:cs typeface="Segoe UI"/>
            </a:endParaRPr>
          </a:p>
          <a:p>
            <a:pPr algn="just"/>
            <a:endParaRPr lang="en-US" sz="955" dirty="0">
              <a:solidFill>
                <a:srgbClr val="000000"/>
              </a:solidFill>
              <a:cs typeface="Segoe UI"/>
            </a:endParaRPr>
          </a:p>
          <a:p>
            <a:pPr algn="just"/>
            <a:r>
              <a:rPr lang="en-US" sz="955" dirty="0">
                <a:solidFill>
                  <a:srgbClr val="000000"/>
                </a:solidFill>
                <a:cs typeface="Segoe UI"/>
              </a:rPr>
              <a:t>Want to learn more? </a:t>
            </a:r>
            <a:endParaRPr lang="en-US" sz="818" dirty="0">
              <a:solidFill>
                <a:srgbClr val="000000"/>
              </a:solidFill>
              <a:cs typeface="Segoe UI"/>
            </a:endParaRPr>
          </a:p>
          <a:p>
            <a:pPr algn="just"/>
            <a:r>
              <a:rPr lang="en-US" sz="955" dirty="0">
                <a:solidFill>
                  <a:srgbClr val="000000"/>
                </a:solidFill>
                <a:cs typeface="Segoe UI"/>
              </a:rPr>
              <a:t>Reach out to </a:t>
            </a:r>
          </a:p>
          <a:p>
            <a:pPr>
              <a:lnSpc>
                <a:spcPct val="90000"/>
              </a:lnSpc>
              <a:spcAft>
                <a:spcPts val="409"/>
              </a:spcAft>
            </a:pPr>
            <a:r>
              <a:rPr lang="en-US" sz="955" dirty="0">
                <a:solidFill>
                  <a:srgbClr val="000000"/>
                </a:solidFill>
                <a:ea typeface="+mn-lt"/>
                <a:cs typeface="+mn-lt"/>
                <a:hlinkClick r:id="rId7"/>
              </a:rPr>
              <a:t>wesolutionassessment@microsoft.com</a:t>
            </a:r>
            <a:r>
              <a:rPr lang="en-US" sz="955" dirty="0">
                <a:solidFill>
                  <a:srgbClr val="000000"/>
                </a:solidFill>
                <a:ea typeface="+mn-lt"/>
                <a:cs typeface="+mn-lt"/>
              </a:rPr>
              <a:t> </a:t>
            </a:r>
          </a:p>
          <a:p>
            <a:pPr>
              <a:lnSpc>
                <a:spcPct val="90000"/>
              </a:lnSpc>
              <a:spcAft>
                <a:spcPts val="409"/>
              </a:spcAft>
            </a:pPr>
            <a:endParaRPr lang="en-US" sz="955" dirty="0">
              <a:solidFill>
                <a:srgbClr val="000000"/>
              </a:solidFill>
              <a:cs typeface="Segoe UI"/>
            </a:endParaRPr>
          </a:p>
        </p:txBody>
      </p:sp>
      <p:sp>
        <p:nvSpPr>
          <p:cNvPr id="4" name="TextBox 3">
            <a:extLst>
              <a:ext uri="{FF2B5EF4-FFF2-40B4-BE49-F238E27FC236}">
                <a16:creationId xmlns:a16="http://schemas.microsoft.com/office/drawing/2014/main" id="{0A04CE19-052B-E585-4080-CC37591BD244}"/>
              </a:ext>
            </a:extLst>
          </p:cNvPr>
          <p:cNvSpPr txBox="1"/>
          <p:nvPr/>
        </p:nvSpPr>
        <p:spPr>
          <a:xfrm>
            <a:off x="5350914" y="5100976"/>
            <a:ext cx="1946483" cy="1561057"/>
          </a:xfrm>
          <a:prstGeom prst="rect">
            <a:avLst/>
          </a:prstGeom>
          <a:noFill/>
        </p:spPr>
        <p:txBody>
          <a:bodyPr wrap="square" lIns="124691" tIns="99753" rIns="124691" bIns="99753" rtlCol="0">
            <a:spAutoFit/>
          </a:bodyPr>
          <a:lstStyle/>
          <a:p>
            <a:pPr algn="l">
              <a:lnSpc>
                <a:spcPct val="90000"/>
              </a:lnSpc>
              <a:spcAft>
                <a:spcPts val="409"/>
              </a:spcAft>
            </a:pPr>
            <a:r>
              <a:rPr lang="en-GB" sz="1091" b="0" i="0" dirty="0">
                <a:solidFill>
                  <a:schemeClr val="bg1"/>
                </a:solidFill>
                <a:effectLst/>
                <a:latin typeface="Calibri" panose="020F0502020204030204" pitchFamily="34" charset="0"/>
                <a:cs typeface="Calibri" panose="020F0502020204030204" pitchFamily="34" charset="0"/>
              </a:rPr>
              <a:t>We are here to help </a:t>
            </a:r>
            <a:r>
              <a:rPr lang="en-GB" sz="1091" dirty="0">
                <a:solidFill>
                  <a:schemeClr val="bg1"/>
                </a:solidFill>
                <a:latin typeface="Calibri" panose="020F0502020204030204" pitchFamily="34" charset="0"/>
                <a:cs typeface="Calibri" panose="020F0502020204030204" pitchFamily="34" charset="0"/>
              </a:rPr>
              <a:t>customers detect opportunities to modernize their workplace, user experience within a secure solution portfolio. Give recommendations to create a fully mobile and flexible workplace.</a:t>
            </a:r>
            <a:endParaRPr lang="en-AT" sz="1091" dirty="0" err="1">
              <a:solidFill>
                <a:schemeClr val="bg1"/>
              </a:solidFill>
              <a:latin typeface="Calibri" panose="020F0502020204030204" pitchFamily="34" charset="0"/>
              <a:cs typeface="Calibri" panose="020F0502020204030204" pitchFamily="34" charset="0"/>
            </a:endParaRPr>
          </a:p>
        </p:txBody>
      </p:sp>
      <p:cxnSp>
        <p:nvCxnSpPr>
          <p:cNvPr id="6" name="Straight Connector 5">
            <a:extLst>
              <a:ext uri="{FF2B5EF4-FFF2-40B4-BE49-F238E27FC236}">
                <a16:creationId xmlns:a16="http://schemas.microsoft.com/office/drawing/2014/main" id="{03CA3902-281F-A62B-7DCA-B2909E17902B}"/>
              </a:ext>
            </a:extLst>
          </p:cNvPr>
          <p:cNvCxnSpPr/>
          <p:nvPr/>
        </p:nvCxnSpPr>
        <p:spPr>
          <a:xfrm>
            <a:off x="3855167" y="3246654"/>
            <a:ext cx="4580732" cy="0"/>
          </a:xfrm>
          <a:prstGeom prst="line">
            <a:avLst/>
          </a:prstGeom>
          <a:ln w="9525" cap="flat" cmpd="sng" algn="ctr">
            <a:solidFill>
              <a:schemeClr val="accent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7" name="Straight Connector 6">
            <a:extLst>
              <a:ext uri="{FF2B5EF4-FFF2-40B4-BE49-F238E27FC236}">
                <a16:creationId xmlns:a16="http://schemas.microsoft.com/office/drawing/2014/main" id="{5C28E302-1972-67A1-C042-1F0A764866FE}"/>
              </a:ext>
            </a:extLst>
          </p:cNvPr>
          <p:cNvCxnSpPr>
            <a:cxnSpLocks/>
          </p:cNvCxnSpPr>
          <p:nvPr/>
        </p:nvCxnSpPr>
        <p:spPr>
          <a:xfrm>
            <a:off x="3855167" y="3734955"/>
            <a:ext cx="4580732" cy="0"/>
          </a:xfrm>
          <a:prstGeom prst="line">
            <a:avLst/>
          </a:prstGeom>
          <a:ln w="9525" cap="flat" cmpd="sng" algn="ctr">
            <a:solidFill>
              <a:schemeClr val="accent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8" name="Straight Connector 7">
            <a:extLst>
              <a:ext uri="{FF2B5EF4-FFF2-40B4-BE49-F238E27FC236}">
                <a16:creationId xmlns:a16="http://schemas.microsoft.com/office/drawing/2014/main" id="{841E0B12-7991-FDA5-5809-16925649027D}"/>
              </a:ext>
            </a:extLst>
          </p:cNvPr>
          <p:cNvCxnSpPr>
            <a:cxnSpLocks/>
          </p:cNvCxnSpPr>
          <p:nvPr/>
        </p:nvCxnSpPr>
        <p:spPr>
          <a:xfrm>
            <a:off x="3855167" y="4220148"/>
            <a:ext cx="4580732" cy="0"/>
          </a:xfrm>
          <a:prstGeom prst="line">
            <a:avLst/>
          </a:prstGeom>
          <a:ln w="9525" cap="flat" cmpd="sng" algn="ctr">
            <a:solidFill>
              <a:schemeClr val="accent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pic>
        <p:nvPicPr>
          <p:cNvPr id="12" name="Picture 11">
            <a:extLst>
              <a:ext uri="{FF2B5EF4-FFF2-40B4-BE49-F238E27FC236}">
                <a16:creationId xmlns:a16="http://schemas.microsoft.com/office/drawing/2014/main" id="{CF9E88B2-B673-0A20-F215-9723311D31E7}"/>
              </a:ext>
            </a:extLst>
          </p:cNvPr>
          <p:cNvPicPr>
            <a:picLocks noChangeAspect="1"/>
          </p:cNvPicPr>
          <p:nvPr/>
        </p:nvPicPr>
        <p:blipFill>
          <a:blip r:embed="rId8"/>
          <a:stretch>
            <a:fillRect/>
          </a:stretch>
        </p:blipFill>
        <p:spPr>
          <a:xfrm>
            <a:off x="3529774" y="5212178"/>
            <a:ext cx="1886172" cy="1338652"/>
          </a:xfrm>
          <a:prstGeom prst="rect">
            <a:avLst/>
          </a:prstGeom>
        </p:spPr>
      </p:pic>
    </p:spTree>
    <p:extLst>
      <p:ext uri="{BB962C8B-B14F-4D97-AF65-F5344CB8AC3E}">
        <p14:creationId xmlns:p14="http://schemas.microsoft.com/office/powerpoint/2010/main" val="812213642"/>
      </p:ext>
    </p:extLst>
  </p:cSld>
  <p:clrMapOvr>
    <a:masterClrMapping/>
  </p:clrMapOvr>
  <p:transition>
    <p:fade/>
  </p:transition>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WdHsRXnccHNasG5P42unMQ"/>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Solution Assessments Template">
  <a:themeElements>
    <a:clrScheme name="Solutions Assessment">
      <a:dk1>
        <a:srgbClr val="000000"/>
      </a:dk1>
      <a:lt1>
        <a:srgbClr val="FFFFFF"/>
      </a:lt1>
      <a:dk2>
        <a:srgbClr val="243A5E"/>
      </a:dk2>
      <a:lt2>
        <a:srgbClr val="E6E6E6"/>
      </a:lt2>
      <a:accent1>
        <a:srgbClr val="243A5E"/>
      </a:accent1>
      <a:accent2>
        <a:srgbClr val="0078D4"/>
      </a:accent2>
      <a:accent3>
        <a:srgbClr val="50E6FF"/>
      </a:accent3>
      <a:accent4>
        <a:srgbClr val="008575"/>
      </a:accent4>
      <a:accent5>
        <a:srgbClr val="274B47"/>
      </a:accent5>
      <a:accent6>
        <a:srgbClr val="737373"/>
      </a:accent6>
      <a:hlink>
        <a:srgbClr val="50E6FF"/>
      </a:hlink>
      <a:folHlink>
        <a:srgbClr val="50E6FF"/>
      </a:folHlink>
    </a:clrScheme>
    <a:fontScheme name="Unified Support">
      <a:majorFont>
        <a:latin typeface="Segoe UI Semibold"/>
        <a:ea typeface=""/>
        <a:cs typeface=""/>
      </a:majorFont>
      <a:minorFont>
        <a:latin typeface="Segoe UI"/>
        <a:ea typeface=""/>
        <a:cs typeface=""/>
      </a:minorFont>
    </a:fontScheme>
    <a:fmtScheme name="Couture">
      <a:fillStyleLst>
        <a:solidFill>
          <a:schemeClr val="phClr"/>
        </a:solidFill>
        <a:solidFill>
          <a:schemeClr val="phClr">
            <a:tint val="65000"/>
          </a:schemeClr>
        </a:solidFill>
        <a:solidFill>
          <a:schemeClr val="phClr">
            <a:shade val="80000"/>
            <a:satMod val="18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9050" h="3175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a:noFill/>
          <a:headEnd type="none" w="med" len="med"/>
          <a:tailEnd type="none" w="med" len="med"/>
        </a:ln>
        <a:effectLst/>
      </a:spPr>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defPPr defTabSz="932472" fontAlgn="base">
          <a:lnSpc>
            <a:spcPct val="90000"/>
          </a:lnSpc>
          <a:spcBef>
            <a:spcPct val="0"/>
          </a:spcBef>
          <a:spcAft>
            <a:spcPct val="0"/>
          </a:spcAft>
          <a:defRPr sz="2400" dirty="0" err="1" smtClean="0">
            <a:gradFill>
              <a:gsLst>
                <a:gs pos="0">
                  <a:srgbClr val="FFFFFF"/>
                </a:gs>
                <a:gs pos="100000">
                  <a:srgbClr val="FFFFFF"/>
                </a:gs>
              </a:gsLst>
              <a:lin ang="5400000" scaled="0"/>
            </a:gradFill>
            <a:ea typeface="Segoe UI" pitchFamily="34" charset="0"/>
            <a:cs typeface="Segoe UI" pitchFamily="34" charset="0"/>
          </a:defRPr>
        </a:defPPr>
      </a:lstStyle>
      <a:style>
        <a:lnRef idx="1">
          <a:schemeClr val="accent2"/>
        </a:lnRef>
        <a:fillRef idx="3">
          <a:schemeClr val="accent2"/>
        </a:fillRef>
        <a:effectRef idx="2">
          <a:schemeClr val="accent2"/>
        </a:effectRef>
        <a:fontRef idx="minor">
          <a:schemeClr val="lt1"/>
        </a:fontRef>
      </a:style>
    </a:spDef>
    <a:lnDef>
      <a:spPr>
        <a:ln>
          <a:solidFill>
            <a:schemeClr val="tx1"/>
          </a:solidFill>
          <a:headEnd type="none"/>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none" lIns="182880" tIns="146304" rIns="182880" bIns="146304" rtlCol="0">
        <a:spAutoFit/>
      </a:bodyPr>
      <a:lstStyle>
        <a:defPPr algn="l">
          <a:lnSpc>
            <a:spcPct val="90000"/>
          </a:lnSpc>
          <a:spcAft>
            <a:spcPts val="600"/>
          </a:spcAft>
          <a:defRPr sz="2400" dirty="0" err="1" smtClean="0">
            <a:solidFill>
              <a:schemeClr val="bg2"/>
            </a:solidFill>
          </a:defRPr>
        </a:defPPr>
      </a:lstStyle>
    </a:txDef>
  </a:objectDefaults>
  <a:extraClrSchemeLst/>
  <a:extLst>
    <a:ext uri="{05A4C25C-085E-4340-85A3-A5531E510DB2}">
      <thm15:themeFamily xmlns:thm15="http://schemas.microsoft.com/office/thememl/2012/main" name="Brand_template_16-9 Business_BLUE_1" id="{5F55DDFD-517B-456E-9DA0-1901618FBA38}" vid="{64E9B03C-DF2B-4891-9356-D35CF69F1B06}"/>
    </a:ext>
  </a:extLst>
</a:theme>
</file>

<file path=ppt/theme/theme2.xml><?xml version="1.0" encoding="utf-8"?>
<a:theme xmlns:a="http://schemas.openxmlformats.org/drawingml/2006/main" name="1_White Template">
  <a:themeElements>
    <a:clrScheme name="TS_20_Teal on White">
      <a:dk1>
        <a:srgbClr val="000000"/>
      </a:dk1>
      <a:lt1>
        <a:srgbClr val="FFFFFF"/>
      </a:lt1>
      <a:dk2>
        <a:srgbClr val="274B47"/>
      </a:dk2>
      <a:lt2>
        <a:srgbClr val="E6E6E6"/>
      </a:lt2>
      <a:accent1>
        <a:srgbClr val="008575"/>
      </a:accent1>
      <a:accent2>
        <a:srgbClr val="274B47"/>
      </a:accent2>
      <a:accent3>
        <a:srgbClr val="50E6FF"/>
      </a:accent3>
      <a:accent4>
        <a:srgbClr val="0078D4"/>
      </a:accent4>
      <a:accent5>
        <a:srgbClr val="243A5E"/>
      </a:accent5>
      <a:accent6>
        <a:srgbClr val="737373"/>
      </a:accent6>
      <a:hlink>
        <a:srgbClr val="008575"/>
      </a:hlink>
      <a:folHlink>
        <a:srgbClr val="008575"/>
      </a:folHlink>
    </a:clrScheme>
    <a:fontScheme name="Microsoft 2019 Brand Templates">
      <a:majorFont>
        <a:latin typeface="Segoe UI Semibold"/>
        <a:ea typeface=""/>
        <a:cs typeface=""/>
      </a:majorFont>
      <a:minorFont>
        <a:latin typeface="Segoe UI"/>
        <a:ea typeface=""/>
        <a:cs typeface=""/>
      </a:minorFont>
    </a:fontScheme>
    <a:fmtScheme name="Couture">
      <a:fillStyleLst>
        <a:solidFill>
          <a:schemeClr val="phClr"/>
        </a:solidFill>
        <a:solidFill>
          <a:schemeClr val="phClr">
            <a:tint val="65000"/>
          </a:schemeClr>
        </a:solidFill>
        <a:solidFill>
          <a:schemeClr val="phClr">
            <a:shade val="80000"/>
            <a:satMod val="18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9050" h="3175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a:noFill/>
          <a:headEnd type="none" w="med" len="med"/>
          <a:tailEnd type="none" w="med" len="med"/>
        </a:ln>
        <a:effectLst/>
      </a:spPr>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defPPr algn="l" defTabSz="932472" fontAlgn="base">
          <a:spcBef>
            <a:spcPct val="0"/>
          </a:spcBef>
          <a:spcAft>
            <a:spcPct val="0"/>
          </a:spcAft>
          <a:defRPr sz="2000" dirty="0" err="1" smtClean="0">
            <a:solidFill>
              <a:srgbClr val="FFFFFF"/>
            </a:solidFill>
            <a:ea typeface="Segoe UI" pitchFamily="34" charset="0"/>
            <a:cs typeface="Segoe UI" pitchFamily="34" charset="0"/>
          </a:defRPr>
        </a:defPPr>
      </a:lstStyle>
      <a:style>
        <a:lnRef idx="1">
          <a:schemeClr val="accent2"/>
        </a:lnRef>
        <a:fillRef idx="3">
          <a:schemeClr val="accent2"/>
        </a:fillRef>
        <a:effectRef idx="2">
          <a:schemeClr val="accent2"/>
        </a:effectRef>
        <a:fontRef idx="minor">
          <a:schemeClr val="lt1"/>
        </a:fontRef>
      </a:style>
    </a:spDef>
    <a:lnDef>
      <a:spPr>
        <a:ln>
          <a:solidFill>
            <a:schemeClr val="tx1"/>
          </a:solidFill>
          <a:headEnd type="none" w="lg" len="med"/>
          <a:tailEnd type="none" w="lg" len="med"/>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lgn="l">
          <a:defRPr sz="2000" dirty="0" err="1" smtClean="0"/>
        </a:defPPr>
      </a:lstStyle>
    </a:txDef>
  </a:objectDefaults>
  <a:extraClrSchemeLst/>
  <a:extLst>
    <a:ext uri="{05A4C25C-085E-4340-85A3-A5531E510DB2}">
      <thm15:themeFamily xmlns:thm15="http://schemas.microsoft.com/office/thememl/2012/main" name="Template Starter Blue - February 2020_v7.potx" id="{38B949A8-B0F9-42B1-8EAB-90FE813F2E82}" vid="{DAD8D2DF-92EF-4645-90C4-AC83445A57B8}"/>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D85509A916FAB448F92EE892974E6F2" ma:contentTypeVersion="12" ma:contentTypeDescription="Create a new document." ma:contentTypeScope="" ma:versionID="87f81c4f27a91b01a2a90159b8376a0e">
  <xsd:schema xmlns:xsd="http://www.w3.org/2001/XMLSchema" xmlns:xs="http://www.w3.org/2001/XMLSchema" xmlns:p="http://schemas.microsoft.com/office/2006/metadata/properties" xmlns:ns2="d57be849-dbfc-459c-842f-6eed5064546c" xmlns:ns3="6df638d0-3f0e-4d0c-988c-605a505893c4" targetNamespace="http://schemas.microsoft.com/office/2006/metadata/properties" ma:root="true" ma:fieldsID="6c092f83312f0cb85f5997ad3eba51b4" ns2:_="" ns3:_="">
    <xsd:import namespace="d57be849-dbfc-459c-842f-6eed5064546c"/>
    <xsd:import namespace="6df638d0-3f0e-4d0c-988c-605a505893c4"/>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AutoKeyPoints" minOccurs="0"/>
                <xsd:element ref="ns2:MediaServiceKeyPoints"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57be849-dbfc-459c-842f-6eed5064546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df638d0-3f0e-4d0c-988c-605a505893c4" elementFormDefault="qualified">
    <xsd:import namespace="http://schemas.microsoft.com/office/2006/documentManagement/types"/>
    <xsd:import namespace="http://schemas.microsoft.com/office/infopath/2007/PartnerControls"/>
    <xsd:element name="TaxCatchAll" ma:index="16" nillable="true" ma:displayName="Taxonomy Catch All Column" ma:hidden="true" ma:list="{d56cd073-bf1f-4837-adc8-98deac1c41ba}" ma:internalName="TaxCatchAll" ma:showField="CatchAllData" ma:web="6df638d0-3f0e-4d0c-988c-605a505893c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d57be849-dbfc-459c-842f-6eed5064546c">
      <Terms xmlns="http://schemas.microsoft.com/office/infopath/2007/PartnerControls"/>
    </lcf76f155ced4ddcb4097134ff3c332f>
    <TaxCatchAll xmlns="6df638d0-3f0e-4d0c-988c-605a505893c4" xsi:nil="true"/>
  </documentManagement>
</p:properties>
</file>

<file path=customXml/itemProps1.xml><?xml version="1.0" encoding="utf-8"?>
<ds:datastoreItem xmlns:ds="http://schemas.openxmlformats.org/officeDocument/2006/customXml" ds:itemID="{5661CA2B-865D-478B-9789-8A72B5B8F8F6}"/>
</file>

<file path=customXml/itemProps2.xml><?xml version="1.0" encoding="utf-8"?>
<ds:datastoreItem xmlns:ds="http://schemas.openxmlformats.org/officeDocument/2006/customXml" ds:itemID="{FA265468-4E7C-405E-931B-B5F3C1518CE8}"/>
</file>

<file path=customXml/itemProps3.xml><?xml version="1.0" encoding="utf-8"?>
<ds:datastoreItem xmlns:ds="http://schemas.openxmlformats.org/officeDocument/2006/customXml" ds:itemID="{C12353CA-7F80-4FD4-BBAF-AD511FA143BF}"/>
</file>

<file path=docMetadata/LabelInfo.xml><?xml version="1.0" encoding="utf-8"?>
<clbl:labelList xmlns:clbl="http://schemas.microsoft.com/office/2020/mipLabelMetadata">
  <clbl:label id="{f42aa342-8706-4288-bd11-ebb85995028c}" enabled="1" method="Standard" siteId="{72f988bf-86f1-41af-91ab-2d7cd011db47}" removed="0"/>
</clbl:labelList>
</file>

<file path=docProps/app.xml><?xml version="1.0" encoding="utf-8"?>
<Properties xmlns="http://schemas.openxmlformats.org/officeDocument/2006/extended-properties" xmlns:vt="http://schemas.openxmlformats.org/officeDocument/2006/docPropsVTypes">
  <TotalTime>0</TotalTime>
  <Words>189</Words>
  <Application>Microsoft Office PowerPoint</Application>
  <PresentationFormat>Widescreen</PresentationFormat>
  <Paragraphs>18</Paragraphs>
  <Slides>1</Slides>
  <Notes>1</Notes>
  <HiddenSlides>0</HiddenSlides>
  <MMClips>0</MMClips>
  <ScaleCrop>false</ScaleCrop>
  <HeadingPairs>
    <vt:vector size="8" baseType="variant">
      <vt:variant>
        <vt:lpstr>Fonts Used</vt:lpstr>
      </vt:variant>
      <vt:variant>
        <vt:i4>5</vt:i4>
      </vt:variant>
      <vt:variant>
        <vt:lpstr>Theme</vt:lpstr>
      </vt:variant>
      <vt:variant>
        <vt:i4>2</vt:i4>
      </vt:variant>
      <vt:variant>
        <vt:lpstr>Embedded OLE Servers</vt:lpstr>
      </vt:variant>
      <vt:variant>
        <vt:i4>1</vt:i4>
      </vt:variant>
      <vt:variant>
        <vt:lpstr>Slide Titles</vt:lpstr>
      </vt:variant>
      <vt:variant>
        <vt:i4>1</vt:i4>
      </vt:variant>
    </vt:vector>
  </HeadingPairs>
  <TitlesOfParts>
    <vt:vector size="9" baseType="lpstr">
      <vt:lpstr>Arial</vt:lpstr>
      <vt:lpstr>Calibri</vt:lpstr>
      <vt:lpstr>Segoe UI</vt:lpstr>
      <vt:lpstr>Segoe UI Semibold</vt:lpstr>
      <vt:lpstr>Wingdings</vt:lpstr>
      <vt:lpstr>Solution Assessments Template</vt:lpstr>
      <vt:lpstr>1_White Template</vt:lpstr>
      <vt:lpstr>think-cell Slide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Claudia Hadzicka</dc:creator>
  <cp:lastModifiedBy>Claudia Hadzicka</cp:lastModifiedBy>
  <cp:revision>1</cp:revision>
  <dcterms:created xsi:type="dcterms:W3CDTF">2022-06-03T10:07:30Z</dcterms:created>
  <dcterms:modified xsi:type="dcterms:W3CDTF">2022-06-03T10:58:11Z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0x010100BD85509A916FAB448F92EE892974E6F2</vt:lpwstr>
  </property>
</Properties>
</file>